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heme/theme2.xml" ContentType="application/vnd.openxmlformats-officedocument.them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1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70" r:id="rId2"/>
    <p:sldId id="455" r:id="rId3"/>
    <p:sldId id="456" r:id="rId4"/>
    <p:sldId id="284" r:id="rId5"/>
    <p:sldId id="480" r:id="rId6"/>
    <p:sldId id="459" r:id="rId7"/>
    <p:sldId id="464" r:id="rId8"/>
    <p:sldId id="457" r:id="rId9"/>
    <p:sldId id="465" r:id="rId10"/>
    <p:sldId id="468" r:id="rId11"/>
    <p:sldId id="469" r:id="rId12"/>
    <p:sldId id="467" r:id="rId13"/>
    <p:sldId id="470" r:id="rId14"/>
    <p:sldId id="471" r:id="rId15"/>
    <p:sldId id="462" r:id="rId16"/>
    <p:sldId id="463" r:id="rId17"/>
    <p:sldId id="472" r:id="rId18"/>
    <p:sldId id="473" r:id="rId19"/>
    <p:sldId id="474" r:id="rId20"/>
    <p:sldId id="466" r:id="rId21"/>
    <p:sldId id="479" r:id="rId22"/>
    <p:sldId id="383" r:id="rId23"/>
    <p:sldId id="478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CACA"/>
    <a:srgbClr val="1B3F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DC104D-C426-4C5A-9AD8-85316A547D79}" v="2827" dt="2018-11-07T16:28:07.1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57" autoAdjust="0"/>
  </p:normalViewPr>
  <p:slideViewPr>
    <p:cSldViewPr snapToGrid="0" snapToObjects="1" showGuides="1">
      <p:cViewPr varScale="1">
        <p:scale>
          <a:sx n="109" d="100"/>
          <a:sy n="109" d="100"/>
        </p:scale>
        <p:origin x="60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66"/>
      </p:cViewPr>
      <p:guideLst/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y Rietveld" userId="ab992977-2de8-4907-9cdf-d6f21a86cb07" providerId="ADAL" clId="{18DC104D-C426-4C5A-9AD8-85316A547D79}"/>
    <pc:docChg chg="undo custSel addSld delSld modSld sldOrd modMainMaster delSection modSection">
      <pc:chgData name="Davy Rietveld" userId="ab992977-2de8-4907-9cdf-d6f21a86cb07" providerId="ADAL" clId="{18DC104D-C426-4C5A-9AD8-85316A547D79}" dt="2018-11-07T16:28:05.254" v="7020" actId="20577"/>
      <pc:docMkLst>
        <pc:docMk/>
      </pc:docMkLst>
      <pc:sldChg chg="del">
        <pc:chgData name="Davy Rietveld" userId="ab992977-2de8-4907-9cdf-d6f21a86cb07" providerId="ADAL" clId="{18DC104D-C426-4C5A-9AD8-85316A547D79}" dt="2018-11-07T13:10:18.269" v="6956" actId="2696"/>
        <pc:sldMkLst>
          <pc:docMk/>
          <pc:sldMk cId="1162088421" sldId="259"/>
        </pc:sldMkLst>
      </pc:sldChg>
      <pc:sldChg chg="addSp delSp modSp del">
        <pc:chgData name="Davy Rietveld" userId="ab992977-2de8-4907-9cdf-d6f21a86cb07" providerId="ADAL" clId="{18DC104D-C426-4C5A-9AD8-85316A547D79}" dt="2018-11-07T13:10:18.369" v="6959" actId="2696"/>
        <pc:sldMkLst>
          <pc:docMk/>
          <pc:sldMk cId="359147515" sldId="260"/>
        </pc:sldMkLst>
        <pc:spChg chg="add del">
          <ac:chgData name="Davy Rietveld" userId="ab992977-2de8-4907-9cdf-d6f21a86cb07" providerId="ADAL" clId="{18DC104D-C426-4C5A-9AD8-85316A547D79}" dt="2018-10-31T17:27:11.252" v="2017" actId="478"/>
          <ac:spMkLst>
            <pc:docMk/>
            <pc:sldMk cId="359147515" sldId="260"/>
            <ac:spMk id="2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0-31T17:27:56.020" v="2051" actId="1076"/>
          <ac:spMkLst>
            <pc:docMk/>
            <pc:sldMk cId="359147515" sldId="260"/>
            <ac:spMk id="5" creationId="{00000000-0000-0000-0000-000000000000}"/>
          </ac:spMkLst>
        </pc:spChg>
        <pc:spChg chg="del">
          <ac:chgData name="Davy Rietveld" userId="ab992977-2de8-4907-9cdf-d6f21a86cb07" providerId="ADAL" clId="{18DC104D-C426-4C5A-9AD8-85316A547D79}" dt="2018-10-31T17:27:45.141" v="2045" actId="478"/>
          <ac:spMkLst>
            <pc:docMk/>
            <pc:sldMk cId="359147515" sldId="260"/>
            <ac:spMk id="7" creationId="{00000000-0000-0000-0000-000000000000}"/>
          </ac:spMkLst>
        </pc:spChg>
        <pc:spChg chg="add del">
          <ac:chgData name="Davy Rietveld" userId="ab992977-2de8-4907-9cdf-d6f21a86cb07" providerId="ADAL" clId="{18DC104D-C426-4C5A-9AD8-85316A547D79}" dt="2018-10-31T17:27:14.980" v="2018" actId="478"/>
          <ac:spMkLst>
            <pc:docMk/>
            <pc:sldMk cId="359147515" sldId="260"/>
            <ac:spMk id="8" creationId="{00000000-0000-0000-0000-000000000000}"/>
          </ac:spMkLst>
        </pc:spChg>
        <pc:spChg chg="add mod">
          <ac:chgData name="Davy Rietveld" userId="ab992977-2de8-4907-9cdf-d6f21a86cb07" providerId="ADAL" clId="{18DC104D-C426-4C5A-9AD8-85316A547D79}" dt="2018-10-31T17:29:34.059" v="2062" actId="11529"/>
          <ac:spMkLst>
            <pc:docMk/>
            <pc:sldMk cId="359147515" sldId="260"/>
            <ac:spMk id="10" creationId="{FF14CC52-0246-4731-BC7E-182E5D17924D}"/>
          </ac:spMkLst>
        </pc:spChg>
        <pc:picChg chg="add del mod">
          <ac:chgData name="Davy Rietveld" userId="ab992977-2de8-4907-9cdf-d6f21a86cb07" providerId="ADAL" clId="{18DC104D-C426-4C5A-9AD8-85316A547D79}" dt="2018-10-31T17:27:09.256" v="2016"/>
          <ac:picMkLst>
            <pc:docMk/>
            <pc:sldMk cId="359147515" sldId="260"/>
            <ac:picMk id="3" creationId="{CD58AFCA-63F2-4064-877F-930D811CD028}"/>
          </ac:picMkLst>
        </pc:picChg>
        <pc:picChg chg="add mod">
          <ac:chgData name="Davy Rietveld" userId="ab992977-2de8-4907-9cdf-d6f21a86cb07" providerId="ADAL" clId="{18DC104D-C426-4C5A-9AD8-85316A547D79}" dt="2018-10-31T17:29:23.658" v="2061" actId="1076"/>
          <ac:picMkLst>
            <pc:docMk/>
            <pc:sldMk cId="359147515" sldId="260"/>
            <ac:picMk id="4" creationId="{087D0CED-1E75-4DB4-B040-AD280243EDB4}"/>
          </ac:picMkLst>
        </pc:picChg>
        <pc:picChg chg="add mod">
          <ac:chgData name="Davy Rietveld" userId="ab992977-2de8-4907-9cdf-d6f21a86cb07" providerId="ADAL" clId="{18DC104D-C426-4C5A-9AD8-85316A547D79}" dt="2018-10-31T17:29:23.658" v="2061" actId="1076"/>
          <ac:picMkLst>
            <pc:docMk/>
            <pc:sldMk cId="359147515" sldId="260"/>
            <ac:picMk id="6" creationId="{7A491D11-196B-4838-84A3-271374900E68}"/>
          </ac:picMkLst>
        </pc:picChg>
        <pc:cxnChg chg="mod">
          <ac:chgData name="Davy Rietveld" userId="ab992977-2de8-4907-9cdf-d6f21a86cb07" providerId="ADAL" clId="{18DC104D-C426-4C5A-9AD8-85316A547D79}" dt="2018-10-31T17:27:56.020" v="2051" actId="1076"/>
          <ac:cxnSpMkLst>
            <pc:docMk/>
            <pc:sldMk cId="359147515" sldId="260"/>
            <ac:cxnSpMk id="9" creationId="{00000000-0000-0000-0000-000000000000}"/>
          </ac:cxnSpMkLst>
        </pc:cxnChg>
      </pc:sldChg>
      <pc:sldChg chg="addSp delSp modSp del">
        <pc:chgData name="Davy Rietveld" userId="ab992977-2de8-4907-9cdf-d6f21a86cb07" providerId="ADAL" clId="{18DC104D-C426-4C5A-9AD8-85316A547D79}" dt="2018-11-07T13:10:18.497" v="6962" actId="2696"/>
        <pc:sldMkLst>
          <pc:docMk/>
          <pc:sldMk cId="1756098480" sldId="261"/>
        </pc:sldMkLst>
        <pc:spChg chg="add del mod">
          <ac:chgData name="Davy Rietveld" userId="ab992977-2de8-4907-9cdf-d6f21a86cb07" providerId="ADAL" clId="{18DC104D-C426-4C5A-9AD8-85316A547D79}" dt="2018-10-31T17:55:12.177" v="2569" actId="14100"/>
          <ac:spMkLst>
            <pc:docMk/>
            <pc:sldMk cId="1756098480" sldId="261"/>
            <ac:spMk id="2" creationId="{00000000-0000-0000-0000-000000000000}"/>
          </ac:spMkLst>
        </pc:spChg>
        <pc:picChg chg="add del mod">
          <ac:chgData name="Davy Rietveld" userId="ab992977-2de8-4907-9cdf-d6f21a86cb07" providerId="ADAL" clId="{18DC104D-C426-4C5A-9AD8-85316A547D79}" dt="2018-10-31T17:54:53.574" v="2555" actId="931"/>
          <ac:picMkLst>
            <pc:docMk/>
            <pc:sldMk cId="1756098480" sldId="261"/>
            <ac:picMk id="4" creationId="{97F0A409-5C3E-4D18-90F0-B86DD56528E9}"/>
          </ac:picMkLst>
        </pc:picChg>
        <pc:picChg chg="add del mod">
          <ac:chgData name="Davy Rietveld" userId="ab992977-2de8-4907-9cdf-d6f21a86cb07" providerId="ADAL" clId="{18DC104D-C426-4C5A-9AD8-85316A547D79}" dt="2018-10-31T17:55:06.054" v="2562" actId="931"/>
          <ac:picMkLst>
            <pc:docMk/>
            <pc:sldMk cId="1756098480" sldId="261"/>
            <ac:picMk id="6" creationId="{42A1FC5C-4ED3-4993-859B-16A0A3311415}"/>
          </ac:picMkLst>
        </pc:picChg>
        <pc:picChg chg="add del mod">
          <ac:chgData name="Davy Rietveld" userId="ab992977-2de8-4907-9cdf-d6f21a86cb07" providerId="ADAL" clId="{18DC104D-C426-4C5A-9AD8-85316A547D79}" dt="2018-10-31T17:55:11.572" v="2567" actId="931"/>
          <ac:picMkLst>
            <pc:docMk/>
            <pc:sldMk cId="1756098480" sldId="261"/>
            <ac:picMk id="8" creationId="{0D86F3A7-7476-463E-A0C9-1E99F006A247}"/>
          </ac:picMkLst>
        </pc:picChg>
      </pc:sldChg>
      <pc:sldChg chg="modTransition">
        <pc:chgData name="Davy Rietveld" userId="ab992977-2de8-4907-9cdf-d6f21a86cb07" providerId="ADAL" clId="{18DC104D-C426-4C5A-9AD8-85316A547D79}" dt="2018-10-31T18:47:05.681" v="4867"/>
        <pc:sldMkLst>
          <pc:docMk/>
          <pc:sldMk cId="1260596963" sldId="270"/>
        </pc:sldMkLst>
      </pc:sldChg>
      <pc:sldChg chg="addSp delSp modSp del">
        <pc:chgData name="Davy Rietveld" userId="ab992977-2de8-4907-9cdf-d6f21a86cb07" providerId="ADAL" clId="{18DC104D-C426-4C5A-9AD8-85316A547D79}" dt="2018-11-07T13:10:18.008" v="6948" actId="2696"/>
        <pc:sldMkLst>
          <pc:docMk/>
          <pc:sldMk cId="1974806403" sldId="273"/>
        </pc:sldMkLst>
        <pc:spChg chg="add del">
          <ac:chgData name="Davy Rietveld" userId="ab992977-2de8-4907-9cdf-d6f21a86cb07" providerId="ADAL" clId="{18DC104D-C426-4C5A-9AD8-85316A547D79}" dt="2018-10-31T14:00:43.657" v="1614"/>
          <ac:spMkLst>
            <pc:docMk/>
            <pc:sldMk cId="1974806403" sldId="273"/>
            <ac:spMk id="2" creationId="{00000000-0000-0000-0000-000000000000}"/>
          </ac:spMkLst>
        </pc:spChg>
        <pc:picChg chg="add del mod">
          <ac:chgData name="Davy Rietveld" userId="ab992977-2de8-4907-9cdf-d6f21a86cb07" providerId="ADAL" clId="{18DC104D-C426-4C5A-9AD8-85316A547D79}" dt="2018-10-31T14:00:43.657" v="1614"/>
          <ac:picMkLst>
            <pc:docMk/>
            <pc:sldMk cId="1974806403" sldId="273"/>
            <ac:picMk id="3" creationId="{C832D7CB-6AC6-4A23-BC80-30F0A465F817}"/>
          </ac:picMkLst>
        </pc:picChg>
      </pc:sldChg>
      <pc:sldChg chg="addSp delSp modSp del">
        <pc:chgData name="Davy Rietveld" userId="ab992977-2de8-4907-9cdf-d6f21a86cb07" providerId="ADAL" clId="{18DC104D-C426-4C5A-9AD8-85316A547D79}" dt="2018-11-07T13:10:17.584" v="6941" actId="2696"/>
        <pc:sldMkLst>
          <pc:docMk/>
          <pc:sldMk cId="1968217462" sldId="274"/>
        </pc:sldMkLst>
        <pc:spChg chg="del">
          <ac:chgData name="Davy Rietveld" userId="ab992977-2de8-4907-9cdf-d6f21a86cb07" providerId="ADAL" clId="{18DC104D-C426-4C5A-9AD8-85316A547D79}" dt="2018-10-31T17:54:07.913" v="2547"/>
          <ac:spMkLst>
            <pc:docMk/>
            <pc:sldMk cId="1968217462" sldId="274"/>
            <ac:spMk id="2" creationId="{52821F8D-3154-4436-914F-ADB896AC5169}"/>
          </ac:spMkLst>
        </pc:spChg>
        <pc:spChg chg="add mod">
          <ac:chgData name="Davy Rietveld" userId="ab992977-2de8-4907-9cdf-d6f21a86cb07" providerId="ADAL" clId="{18DC104D-C426-4C5A-9AD8-85316A547D79}" dt="2018-10-31T17:54:10.218" v="2549" actId="478"/>
          <ac:spMkLst>
            <pc:docMk/>
            <pc:sldMk cId="1968217462" sldId="274"/>
            <ac:spMk id="10" creationId="{3610D36D-C8BC-4712-B63B-845C431D4D26}"/>
          </ac:spMkLst>
        </pc:spChg>
        <pc:picChg chg="add del mod">
          <ac:chgData name="Davy Rietveld" userId="ab992977-2de8-4907-9cdf-d6f21a86cb07" providerId="ADAL" clId="{18DC104D-C426-4C5A-9AD8-85316A547D79}" dt="2018-10-31T17:54:10.218" v="2549" actId="478"/>
          <ac:picMkLst>
            <pc:docMk/>
            <pc:sldMk cId="1968217462" sldId="274"/>
            <ac:picMk id="8" creationId="{51AAA356-EDFA-4101-8E8B-E077AE96D940}"/>
          </ac:picMkLst>
        </pc:picChg>
      </pc:sldChg>
      <pc:sldChg chg="del">
        <pc:chgData name="Davy Rietveld" userId="ab992977-2de8-4907-9cdf-d6f21a86cb07" providerId="ADAL" clId="{18DC104D-C426-4C5A-9AD8-85316A547D79}" dt="2018-11-07T13:10:18.202" v="6954" actId="2696"/>
        <pc:sldMkLst>
          <pc:docMk/>
          <pc:sldMk cId="1671581032" sldId="278"/>
        </pc:sldMkLst>
      </pc:sldChg>
      <pc:sldChg chg="del">
        <pc:chgData name="Davy Rietveld" userId="ab992977-2de8-4907-9cdf-d6f21a86cb07" providerId="ADAL" clId="{18DC104D-C426-4C5A-9AD8-85316A547D79}" dt="2018-11-07T13:10:18.041" v="6949" actId="2696"/>
        <pc:sldMkLst>
          <pc:docMk/>
          <pc:sldMk cId="390848153" sldId="279"/>
        </pc:sldMkLst>
      </pc:sldChg>
      <pc:sldChg chg="addSp delSp modSp del">
        <pc:chgData name="Davy Rietveld" userId="ab992977-2de8-4907-9cdf-d6f21a86cb07" providerId="ADAL" clId="{18DC104D-C426-4C5A-9AD8-85316A547D79}" dt="2018-11-07T13:10:18.121" v="6951" actId="2696"/>
        <pc:sldMkLst>
          <pc:docMk/>
          <pc:sldMk cId="845954166" sldId="281"/>
        </pc:sldMkLst>
        <pc:spChg chg="mod">
          <ac:chgData name="Davy Rietveld" userId="ab992977-2de8-4907-9cdf-d6f21a86cb07" providerId="ADAL" clId="{18DC104D-C426-4C5A-9AD8-85316A547D79}" dt="2018-10-31T13:20:44.176" v="28" actId="1076"/>
          <ac:spMkLst>
            <pc:docMk/>
            <pc:sldMk cId="845954166" sldId="281"/>
            <ac:spMk id="2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0-31T13:20:43.727" v="27" actId="1076"/>
          <ac:spMkLst>
            <pc:docMk/>
            <pc:sldMk cId="845954166" sldId="281"/>
            <ac:spMk id="3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0-31T13:20:43.727" v="27" actId="1076"/>
          <ac:spMkLst>
            <pc:docMk/>
            <pc:sldMk cId="845954166" sldId="281"/>
            <ac:spMk id="4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0-31T13:20:43.727" v="27" actId="1076"/>
          <ac:spMkLst>
            <pc:docMk/>
            <pc:sldMk cId="845954166" sldId="281"/>
            <ac:spMk id="5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0-31T13:20:43.727" v="27" actId="1076"/>
          <ac:spMkLst>
            <pc:docMk/>
            <pc:sldMk cId="845954166" sldId="281"/>
            <ac:spMk id="6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0-31T13:20:43.727" v="27" actId="1076"/>
          <ac:spMkLst>
            <pc:docMk/>
            <pc:sldMk cId="845954166" sldId="281"/>
            <ac:spMk id="7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0-31T13:20:43.727" v="27" actId="1076"/>
          <ac:spMkLst>
            <pc:docMk/>
            <pc:sldMk cId="845954166" sldId="281"/>
            <ac:spMk id="9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0-31T13:20:43.727" v="27" actId="1076"/>
          <ac:spMkLst>
            <pc:docMk/>
            <pc:sldMk cId="845954166" sldId="281"/>
            <ac:spMk id="10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0-31T13:20:43.727" v="27" actId="1076"/>
          <ac:spMkLst>
            <pc:docMk/>
            <pc:sldMk cId="845954166" sldId="281"/>
            <ac:spMk id="12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0-31T13:20:43.727" v="27" actId="1076"/>
          <ac:spMkLst>
            <pc:docMk/>
            <pc:sldMk cId="845954166" sldId="281"/>
            <ac:spMk id="13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0-31T13:20:43.727" v="27" actId="1076"/>
          <ac:spMkLst>
            <pc:docMk/>
            <pc:sldMk cId="845954166" sldId="281"/>
            <ac:spMk id="15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0-31T13:20:43.727" v="27" actId="1076"/>
          <ac:spMkLst>
            <pc:docMk/>
            <pc:sldMk cId="845954166" sldId="281"/>
            <ac:spMk id="16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0-31T13:20:43.727" v="27" actId="1076"/>
          <ac:spMkLst>
            <pc:docMk/>
            <pc:sldMk cId="845954166" sldId="281"/>
            <ac:spMk id="18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0-31T13:20:43.727" v="27" actId="1076"/>
          <ac:spMkLst>
            <pc:docMk/>
            <pc:sldMk cId="845954166" sldId="281"/>
            <ac:spMk id="19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0-31T13:20:43.727" v="27" actId="1076"/>
          <ac:spMkLst>
            <pc:docMk/>
            <pc:sldMk cId="845954166" sldId="281"/>
            <ac:spMk id="21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0-31T13:20:43.727" v="27" actId="1076"/>
          <ac:spMkLst>
            <pc:docMk/>
            <pc:sldMk cId="845954166" sldId="281"/>
            <ac:spMk id="22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0-31T13:20:43.727" v="27" actId="1076"/>
          <ac:spMkLst>
            <pc:docMk/>
            <pc:sldMk cId="845954166" sldId="281"/>
            <ac:spMk id="23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0-31T13:20:43.727" v="27" actId="1076"/>
          <ac:spMkLst>
            <pc:docMk/>
            <pc:sldMk cId="845954166" sldId="281"/>
            <ac:spMk id="24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0-31T13:20:43.727" v="27" actId="1076"/>
          <ac:spMkLst>
            <pc:docMk/>
            <pc:sldMk cId="845954166" sldId="281"/>
            <ac:spMk id="25" creationId="{00000000-0000-0000-0000-000000000000}"/>
          </ac:spMkLst>
        </pc:spChg>
        <pc:picChg chg="add del mod">
          <ac:chgData name="Davy Rietveld" userId="ab992977-2de8-4907-9cdf-d6f21a86cb07" providerId="ADAL" clId="{18DC104D-C426-4C5A-9AD8-85316A547D79}" dt="2018-10-31T13:20:43.311" v="26"/>
          <ac:picMkLst>
            <pc:docMk/>
            <pc:sldMk cId="845954166" sldId="281"/>
            <ac:picMk id="8" creationId="{7B9CFED0-EE40-403E-957D-73E53831649A}"/>
          </ac:picMkLst>
        </pc:picChg>
      </pc:sldChg>
      <pc:sldChg chg="del">
        <pc:chgData name="Davy Rietveld" userId="ab992977-2de8-4907-9cdf-d6f21a86cb07" providerId="ADAL" clId="{18DC104D-C426-4C5A-9AD8-85316A547D79}" dt="2018-11-07T13:10:18.329" v="6958" actId="2696"/>
        <pc:sldMkLst>
          <pc:docMk/>
          <pc:sldMk cId="181226513" sldId="282"/>
        </pc:sldMkLst>
      </pc:sldChg>
      <pc:sldChg chg="del">
        <pc:chgData name="Davy Rietveld" userId="ab992977-2de8-4907-9cdf-d6f21a86cb07" providerId="ADAL" clId="{18DC104D-C426-4C5A-9AD8-85316A547D79}" dt="2018-11-07T13:10:18.430" v="6960" actId="2696"/>
        <pc:sldMkLst>
          <pc:docMk/>
          <pc:sldMk cId="574682290" sldId="283"/>
        </pc:sldMkLst>
      </pc:sldChg>
      <pc:sldChg chg="modSp modTransition">
        <pc:chgData name="Davy Rietveld" userId="ab992977-2de8-4907-9cdf-d6f21a86cb07" providerId="ADAL" clId="{18DC104D-C426-4C5A-9AD8-85316A547D79}" dt="2018-10-31T18:47:05.681" v="4867"/>
        <pc:sldMkLst>
          <pc:docMk/>
          <pc:sldMk cId="1607500335" sldId="284"/>
        </pc:sldMkLst>
        <pc:spChg chg="mod">
          <ac:chgData name="Davy Rietveld" userId="ab992977-2de8-4907-9cdf-d6f21a86cb07" providerId="ADAL" clId="{18DC104D-C426-4C5A-9AD8-85316A547D79}" dt="2018-10-31T18:46:25.600" v="4843" actId="20577"/>
          <ac:spMkLst>
            <pc:docMk/>
            <pc:sldMk cId="1607500335" sldId="284"/>
            <ac:spMk id="18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0-31T18:46:32.688" v="4865" actId="20577"/>
          <ac:spMkLst>
            <pc:docMk/>
            <pc:sldMk cId="1607500335" sldId="284"/>
            <ac:spMk id="20" creationId="{00000000-0000-0000-0000-000000000000}"/>
          </ac:spMkLst>
        </pc:spChg>
      </pc:sldChg>
      <pc:sldChg chg="del">
        <pc:chgData name="Davy Rietveld" userId="ab992977-2de8-4907-9cdf-d6f21a86cb07" providerId="ADAL" clId="{18DC104D-C426-4C5A-9AD8-85316A547D79}" dt="2018-11-07T13:10:18.545" v="6963" actId="2696"/>
        <pc:sldMkLst>
          <pc:docMk/>
          <pc:sldMk cId="1106211926" sldId="286"/>
        </pc:sldMkLst>
      </pc:sldChg>
      <pc:sldChg chg="del">
        <pc:chgData name="Davy Rietveld" userId="ab992977-2de8-4907-9cdf-d6f21a86cb07" providerId="ADAL" clId="{18DC104D-C426-4C5A-9AD8-85316A547D79}" dt="2018-11-07T13:10:17.771" v="6943" actId="2696"/>
        <pc:sldMkLst>
          <pc:docMk/>
          <pc:sldMk cId="1970782719" sldId="288"/>
        </pc:sldMkLst>
      </pc:sldChg>
      <pc:sldChg chg="del">
        <pc:chgData name="Davy Rietveld" userId="ab992977-2de8-4907-9cdf-d6f21a86cb07" providerId="ADAL" clId="{18DC104D-C426-4C5A-9AD8-85316A547D79}" dt="2018-11-07T13:10:17.883" v="6944" actId="2696"/>
        <pc:sldMkLst>
          <pc:docMk/>
          <pc:sldMk cId="655154589" sldId="289"/>
        </pc:sldMkLst>
      </pc:sldChg>
      <pc:sldChg chg="del">
        <pc:chgData name="Davy Rietveld" userId="ab992977-2de8-4907-9cdf-d6f21a86cb07" providerId="ADAL" clId="{18DC104D-C426-4C5A-9AD8-85316A547D79}" dt="2018-11-07T13:10:17.916" v="6945" actId="2696"/>
        <pc:sldMkLst>
          <pc:docMk/>
          <pc:sldMk cId="507946550" sldId="290"/>
        </pc:sldMkLst>
      </pc:sldChg>
      <pc:sldChg chg="del">
        <pc:chgData name="Davy Rietveld" userId="ab992977-2de8-4907-9cdf-d6f21a86cb07" providerId="ADAL" clId="{18DC104D-C426-4C5A-9AD8-85316A547D79}" dt="2018-11-07T13:10:18.460" v="6961" actId="2696"/>
        <pc:sldMkLst>
          <pc:docMk/>
          <pc:sldMk cId="593114526" sldId="292"/>
        </pc:sldMkLst>
      </pc:sldChg>
      <pc:sldChg chg="del">
        <pc:chgData name="Davy Rietveld" userId="ab992977-2de8-4907-9cdf-d6f21a86cb07" providerId="ADAL" clId="{18DC104D-C426-4C5A-9AD8-85316A547D79}" dt="2018-11-07T13:10:18.176" v="6953" actId="2696"/>
        <pc:sldMkLst>
          <pc:docMk/>
          <pc:sldMk cId="1944442929" sldId="296"/>
        </pc:sldMkLst>
      </pc:sldChg>
      <pc:sldChg chg="del">
        <pc:chgData name="Davy Rietveld" userId="ab992977-2de8-4907-9cdf-d6f21a86cb07" providerId="ADAL" clId="{18DC104D-C426-4C5A-9AD8-85316A547D79}" dt="2018-11-07T13:10:18.635" v="6965" actId="2696"/>
        <pc:sldMkLst>
          <pc:docMk/>
          <pc:sldMk cId="828984987" sldId="299"/>
        </pc:sldMkLst>
      </pc:sldChg>
      <pc:sldChg chg="del">
        <pc:chgData name="Davy Rietveld" userId="ab992977-2de8-4907-9cdf-d6f21a86cb07" providerId="ADAL" clId="{18DC104D-C426-4C5A-9AD8-85316A547D79}" dt="2018-11-07T13:10:18.301" v="6957" actId="2696"/>
        <pc:sldMkLst>
          <pc:docMk/>
          <pc:sldMk cId="977159561" sldId="307"/>
        </pc:sldMkLst>
      </pc:sldChg>
      <pc:sldChg chg="del">
        <pc:chgData name="Davy Rietveld" userId="ab992977-2de8-4907-9cdf-d6f21a86cb07" providerId="ADAL" clId="{18DC104D-C426-4C5A-9AD8-85316A547D79}" dt="2018-11-07T13:10:18.072" v="6950" actId="2696"/>
        <pc:sldMkLst>
          <pc:docMk/>
          <pc:sldMk cId="1915280887" sldId="311"/>
        </pc:sldMkLst>
      </pc:sldChg>
      <pc:sldChg chg="del">
        <pc:chgData name="Davy Rietveld" userId="ab992977-2de8-4907-9cdf-d6f21a86cb07" providerId="ADAL" clId="{18DC104D-C426-4C5A-9AD8-85316A547D79}" dt="2018-11-07T13:10:18.147" v="6952" actId="2696"/>
        <pc:sldMkLst>
          <pc:docMk/>
          <pc:sldMk cId="1782436840" sldId="313"/>
        </pc:sldMkLst>
      </pc:sldChg>
      <pc:sldChg chg="del">
        <pc:chgData name="Davy Rietveld" userId="ab992977-2de8-4907-9cdf-d6f21a86cb07" providerId="ADAL" clId="{18DC104D-C426-4C5A-9AD8-85316A547D79}" dt="2018-11-07T13:10:17.960" v="6946" actId="2696"/>
        <pc:sldMkLst>
          <pc:docMk/>
          <pc:sldMk cId="1662739668" sldId="314"/>
        </pc:sldMkLst>
      </pc:sldChg>
      <pc:sldChg chg="del">
        <pc:chgData name="Davy Rietveld" userId="ab992977-2de8-4907-9cdf-d6f21a86cb07" providerId="ADAL" clId="{18DC104D-C426-4C5A-9AD8-85316A547D79}" dt="2018-11-07T13:10:18.234" v="6955" actId="2696"/>
        <pc:sldMkLst>
          <pc:docMk/>
          <pc:sldMk cId="978587665" sldId="316"/>
        </pc:sldMkLst>
      </pc:sldChg>
      <pc:sldChg chg="del">
        <pc:chgData name="Davy Rietveld" userId="ab992977-2de8-4907-9cdf-d6f21a86cb07" providerId="ADAL" clId="{18DC104D-C426-4C5A-9AD8-85316A547D79}" dt="2018-11-07T13:10:17.670" v="6942" actId="2696"/>
        <pc:sldMkLst>
          <pc:docMk/>
          <pc:sldMk cId="1947691087" sldId="317"/>
        </pc:sldMkLst>
      </pc:sldChg>
      <pc:sldChg chg="del">
        <pc:chgData name="Davy Rietveld" userId="ab992977-2de8-4907-9cdf-d6f21a86cb07" providerId="ADAL" clId="{18DC104D-C426-4C5A-9AD8-85316A547D79}" dt="2018-11-07T13:10:18.789" v="6970" actId="2696"/>
        <pc:sldMkLst>
          <pc:docMk/>
          <pc:sldMk cId="757950880" sldId="326"/>
        </pc:sldMkLst>
      </pc:sldChg>
      <pc:sldChg chg="del">
        <pc:chgData name="Davy Rietveld" userId="ab992977-2de8-4907-9cdf-d6f21a86cb07" providerId="ADAL" clId="{18DC104D-C426-4C5A-9AD8-85316A547D79}" dt="2018-11-07T13:10:18.842" v="6971" actId="2696"/>
        <pc:sldMkLst>
          <pc:docMk/>
          <pc:sldMk cId="707134463" sldId="327"/>
        </pc:sldMkLst>
      </pc:sldChg>
      <pc:sldChg chg="del">
        <pc:chgData name="Davy Rietveld" userId="ab992977-2de8-4907-9cdf-d6f21a86cb07" providerId="ADAL" clId="{18DC104D-C426-4C5A-9AD8-85316A547D79}" dt="2018-11-07T13:10:18.924" v="6973" actId="2696"/>
        <pc:sldMkLst>
          <pc:docMk/>
          <pc:sldMk cId="1657262432" sldId="328"/>
        </pc:sldMkLst>
      </pc:sldChg>
      <pc:sldChg chg="del">
        <pc:chgData name="Davy Rietveld" userId="ab992977-2de8-4907-9cdf-d6f21a86cb07" providerId="ADAL" clId="{18DC104D-C426-4C5A-9AD8-85316A547D79}" dt="2018-11-07T13:10:18.891" v="6972" actId="2696"/>
        <pc:sldMkLst>
          <pc:docMk/>
          <pc:sldMk cId="1125447706" sldId="337"/>
        </pc:sldMkLst>
      </pc:sldChg>
      <pc:sldChg chg="addSp delSp modSp del">
        <pc:chgData name="Davy Rietveld" userId="ab992977-2de8-4907-9cdf-d6f21a86cb07" providerId="ADAL" clId="{18DC104D-C426-4C5A-9AD8-85316A547D79}" dt="2018-11-07T13:10:18.959" v="6974" actId="2696"/>
        <pc:sldMkLst>
          <pc:docMk/>
          <pc:sldMk cId="1469269022" sldId="339"/>
        </pc:sldMkLst>
        <pc:spChg chg="mod">
          <ac:chgData name="Davy Rietveld" userId="ab992977-2de8-4907-9cdf-d6f21a86cb07" providerId="ADAL" clId="{18DC104D-C426-4C5A-9AD8-85316A547D79}" dt="2018-11-07T09:49:24.649" v="4886" actId="1076"/>
          <ac:spMkLst>
            <pc:docMk/>
            <pc:sldMk cId="1469269022" sldId="339"/>
            <ac:spMk id="2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1-07T09:50:10.160" v="4892" actId="14100"/>
          <ac:spMkLst>
            <pc:docMk/>
            <pc:sldMk cId="1469269022" sldId="339"/>
            <ac:spMk id="5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1-07T09:48:32.452" v="4878" actId="1076"/>
          <ac:spMkLst>
            <pc:docMk/>
            <pc:sldMk cId="1469269022" sldId="339"/>
            <ac:spMk id="6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1-07T09:48:32.452" v="4878" actId="1076"/>
          <ac:spMkLst>
            <pc:docMk/>
            <pc:sldMk cId="1469269022" sldId="339"/>
            <ac:spMk id="7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1-07T09:48:32.452" v="4878" actId="1076"/>
          <ac:spMkLst>
            <pc:docMk/>
            <pc:sldMk cId="1469269022" sldId="339"/>
            <ac:spMk id="8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1-07T09:48:32.452" v="4878" actId="1076"/>
          <ac:spMkLst>
            <pc:docMk/>
            <pc:sldMk cId="1469269022" sldId="339"/>
            <ac:spMk id="9" creationId="{00000000-0000-0000-0000-000000000000}"/>
          </ac:spMkLst>
        </pc:spChg>
        <pc:spChg chg="del mod">
          <ac:chgData name="Davy Rietveld" userId="ab992977-2de8-4907-9cdf-d6f21a86cb07" providerId="ADAL" clId="{18DC104D-C426-4C5A-9AD8-85316A547D79}" dt="2018-11-07T09:48:48.879" v="4881" actId="478"/>
          <ac:spMkLst>
            <pc:docMk/>
            <pc:sldMk cId="1469269022" sldId="339"/>
            <ac:spMk id="13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1-07T09:50:18.170" v="4893" actId="1076"/>
          <ac:spMkLst>
            <pc:docMk/>
            <pc:sldMk cId="1469269022" sldId="339"/>
            <ac:spMk id="14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1-07T09:49:16.622" v="4884" actId="1076"/>
          <ac:spMkLst>
            <pc:docMk/>
            <pc:sldMk cId="1469269022" sldId="339"/>
            <ac:spMk id="15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1-07T09:49:16.622" v="4884" actId="1076"/>
          <ac:spMkLst>
            <pc:docMk/>
            <pc:sldMk cId="1469269022" sldId="339"/>
            <ac:spMk id="16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1-07T09:49:16.622" v="4884" actId="1076"/>
          <ac:spMkLst>
            <pc:docMk/>
            <pc:sldMk cId="1469269022" sldId="339"/>
            <ac:spMk id="18" creationId="{00000000-0000-0000-0000-000000000000}"/>
          </ac:spMkLst>
        </pc:spChg>
        <pc:spChg chg="del mod">
          <ac:chgData name="Davy Rietveld" userId="ab992977-2de8-4907-9cdf-d6f21a86cb07" providerId="ADAL" clId="{18DC104D-C426-4C5A-9AD8-85316A547D79}" dt="2018-11-07T09:48:48.879" v="4881" actId="478"/>
          <ac:spMkLst>
            <pc:docMk/>
            <pc:sldMk cId="1469269022" sldId="339"/>
            <ac:spMk id="21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1-07T09:50:33.846" v="4896" actId="1076"/>
          <ac:spMkLst>
            <pc:docMk/>
            <pc:sldMk cId="1469269022" sldId="339"/>
            <ac:spMk id="22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1-07T09:50:33.846" v="4896" actId="1076"/>
          <ac:spMkLst>
            <pc:docMk/>
            <pc:sldMk cId="1469269022" sldId="339"/>
            <ac:spMk id="23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1-07T09:49:22.825" v="4885" actId="1076"/>
          <ac:spMkLst>
            <pc:docMk/>
            <pc:sldMk cId="1469269022" sldId="339"/>
            <ac:spMk id="24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1-07T09:49:22.825" v="4885" actId="1076"/>
          <ac:spMkLst>
            <pc:docMk/>
            <pc:sldMk cId="1469269022" sldId="339"/>
            <ac:spMk id="26" creationId="{00000000-0000-0000-0000-000000000000}"/>
          </ac:spMkLst>
        </pc:spChg>
        <pc:spChg chg="del mod">
          <ac:chgData name="Davy Rietveld" userId="ab992977-2de8-4907-9cdf-d6f21a86cb07" providerId="ADAL" clId="{18DC104D-C426-4C5A-9AD8-85316A547D79}" dt="2018-11-07T09:48:48.879" v="4881" actId="478"/>
          <ac:spMkLst>
            <pc:docMk/>
            <pc:sldMk cId="1469269022" sldId="339"/>
            <ac:spMk id="29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1-07T09:50:18.170" v="4893" actId="1076"/>
          <ac:spMkLst>
            <pc:docMk/>
            <pc:sldMk cId="1469269022" sldId="339"/>
            <ac:spMk id="30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1-07T09:50:33.846" v="4896" actId="1076"/>
          <ac:spMkLst>
            <pc:docMk/>
            <pc:sldMk cId="1469269022" sldId="339"/>
            <ac:spMk id="31" creationId="{00000000-0000-0000-0000-000000000000}"/>
          </ac:spMkLst>
        </pc:spChg>
        <pc:spChg chg="add mod">
          <ac:chgData name="Davy Rietveld" userId="ab992977-2de8-4907-9cdf-d6f21a86cb07" providerId="ADAL" clId="{18DC104D-C426-4C5A-9AD8-85316A547D79}" dt="2018-11-07T09:50:43.861" v="4897" actId="1076"/>
          <ac:spMkLst>
            <pc:docMk/>
            <pc:sldMk cId="1469269022" sldId="339"/>
            <ac:spMk id="32" creationId="{F7CA523A-E864-4836-ADC8-242EE5A63AD7}"/>
          </ac:spMkLst>
        </pc:spChg>
        <pc:spChg chg="add mod">
          <ac:chgData name="Davy Rietveld" userId="ab992977-2de8-4907-9cdf-d6f21a86cb07" providerId="ADAL" clId="{18DC104D-C426-4C5A-9AD8-85316A547D79}" dt="2018-11-07T09:50:43.861" v="4897" actId="1076"/>
          <ac:spMkLst>
            <pc:docMk/>
            <pc:sldMk cId="1469269022" sldId="339"/>
            <ac:spMk id="33" creationId="{388E48AA-4A71-4DC2-B153-1761F9E5C582}"/>
          </ac:spMkLst>
        </pc:spChg>
        <pc:spChg chg="add mod">
          <ac:chgData name="Davy Rietveld" userId="ab992977-2de8-4907-9cdf-d6f21a86cb07" providerId="ADAL" clId="{18DC104D-C426-4C5A-9AD8-85316A547D79}" dt="2018-11-07T09:50:43.861" v="4897" actId="1076"/>
          <ac:spMkLst>
            <pc:docMk/>
            <pc:sldMk cId="1469269022" sldId="339"/>
            <ac:spMk id="34" creationId="{A77C026E-52A2-4EFF-8239-E28E4EC1A123}"/>
          </ac:spMkLst>
        </pc:spChg>
        <pc:spChg chg="add mod">
          <ac:chgData name="Davy Rietveld" userId="ab992977-2de8-4907-9cdf-d6f21a86cb07" providerId="ADAL" clId="{18DC104D-C426-4C5A-9AD8-85316A547D79}" dt="2018-11-07T09:50:43.861" v="4897" actId="1076"/>
          <ac:spMkLst>
            <pc:docMk/>
            <pc:sldMk cId="1469269022" sldId="339"/>
            <ac:spMk id="35" creationId="{FFD7E89E-1864-43FE-80CF-B8B84D081F48}"/>
          </ac:spMkLst>
        </pc:spChg>
        <pc:spChg chg="add del mod">
          <ac:chgData name="Davy Rietveld" userId="ab992977-2de8-4907-9cdf-d6f21a86cb07" providerId="ADAL" clId="{18DC104D-C426-4C5A-9AD8-85316A547D79}" dt="2018-11-07T09:48:48.879" v="4881" actId="478"/>
          <ac:spMkLst>
            <pc:docMk/>
            <pc:sldMk cId="1469269022" sldId="339"/>
            <ac:spMk id="38" creationId="{6A2CA268-8D27-4D7B-83A1-ED9BF5CA5F1C}"/>
          </ac:spMkLst>
        </pc:spChg>
        <pc:spChg chg="add mod">
          <ac:chgData name="Davy Rietveld" userId="ab992977-2de8-4907-9cdf-d6f21a86cb07" providerId="ADAL" clId="{18DC104D-C426-4C5A-9AD8-85316A547D79}" dt="2018-11-07T09:51:10.208" v="4901" actId="1076"/>
          <ac:spMkLst>
            <pc:docMk/>
            <pc:sldMk cId="1469269022" sldId="339"/>
            <ac:spMk id="39" creationId="{4397BAE4-3BEA-4F1B-9A13-7EF1A7D12303}"/>
          </ac:spMkLst>
        </pc:spChg>
        <pc:spChg chg="add mod">
          <ac:chgData name="Davy Rietveld" userId="ab992977-2de8-4907-9cdf-d6f21a86cb07" providerId="ADAL" clId="{18DC104D-C426-4C5A-9AD8-85316A547D79}" dt="2018-11-07T09:51:10.208" v="4901" actId="1076"/>
          <ac:spMkLst>
            <pc:docMk/>
            <pc:sldMk cId="1469269022" sldId="339"/>
            <ac:spMk id="40" creationId="{E41F04E4-0424-4952-9BDE-DDE159968220}"/>
          </ac:spMkLst>
        </pc:spChg>
        <pc:spChg chg="add mod">
          <ac:chgData name="Davy Rietveld" userId="ab992977-2de8-4907-9cdf-d6f21a86cb07" providerId="ADAL" clId="{18DC104D-C426-4C5A-9AD8-85316A547D79}" dt="2018-11-07T09:51:10.208" v="4901" actId="1076"/>
          <ac:spMkLst>
            <pc:docMk/>
            <pc:sldMk cId="1469269022" sldId="339"/>
            <ac:spMk id="41" creationId="{296C7536-30B4-485C-BAA4-01579C17E1FF}"/>
          </ac:spMkLst>
        </pc:spChg>
        <pc:spChg chg="add mod">
          <ac:chgData name="Davy Rietveld" userId="ab992977-2de8-4907-9cdf-d6f21a86cb07" providerId="ADAL" clId="{18DC104D-C426-4C5A-9AD8-85316A547D79}" dt="2018-11-07T09:51:10.208" v="4901" actId="1076"/>
          <ac:spMkLst>
            <pc:docMk/>
            <pc:sldMk cId="1469269022" sldId="339"/>
            <ac:spMk id="42" creationId="{BA526A68-4A6C-4D5E-9FD5-1B91A9F043DC}"/>
          </ac:spMkLst>
        </pc:spChg>
        <pc:spChg chg="add del mod">
          <ac:chgData name="Davy Rietveld" userId="ab992977-2de8-4907-9cdf-d6f21a86cb07" providerId="ADAL" clId="{18DC104D-C426-4C5A-9AD8-85316A547D79}" dt="2018-11-07T09:48:48.879" v="4881" actId="478"/>
          <ac:spMkLst>
            <pc:docMk/>
            <pc:sldMk cId="1469269022" sldId="339"/>
            <ac:spMk id="45" creationId="{747AFC2A-44DF-4AA3-98C8-D5D0B4291E1D}"/>
          </ac:spMkLst>
        </pc:spChg>
        <pc:spChg chg="add mod">
          <ac:chgData name="Davy Rietveld" userId="ab992977-2de8-4907-9cdf-d6f21a86cb07" providerId="ADAL" clId="{18DC104D-C426-4C5A-9AD8-85316A547D79}" dt="2018-11-07T09:50:43.861" v="4897" actId="1076"/>
          <ac:spMkLst>
            <pc:docMk/>
            <pc:sldMk cId="1469269022" sldId="339"/>
            <ac:spMk id="46" creationId="{B55C0355-9A99-41AA-B399-B59803067882}"/>
          </ac:spMkLst>
        </pc:spChg>
        <pc:spChg chg="add mod">
          <ac:chgData name="Davy Rietveld" userId="ab992977-2de8-4907-9cdf-d6f21a86cb07" providerId="ADAL" clId="{18DC104D-C426-4C5A-9AD8-85316A547D79}" dt="2018-11-07T09:51:10.208" v="4901" actId="1076"/>
          <ac:spMkLst>
            <pc:docMk/>
            <pc:sldMk cId="1469269022" sldId="339"/>
            <ac:spMk id="47" creationId="{7FD34068-17E9-43E6-835B-8D2F96F08BDF}"/>
          </ac:spMkLst>
        </pc:spChg>
        <pc:spChg chg="add mod">
          <ac:chgData name="Davy Rietveld" userId="ab992977-2de8-4907-9cdf-d6f21a86cb07" providerId="ADAL" clId="{18DC104D-C426-4C5A-9AD8-85316A547D79}" dt="2018-11-07T09:51:04.264" v="4900" actId="571"/>
          <ac:spMkLst>
            <pc:docMk/>
            <pc:sldMk cId="1469269022" sldId="339"/>
            <ac:spMk id="48" creationId="{1222FA73-6FC4-4C96-A6B6-487338F097A7}"/>
          </ac:spMkLst>
        </pc:spChg>
        <pc:spChg chg="add mod">
          <ac:chgData name="Davy Rietveld" userId="ab992977-2de8-4907-9cdf-d6f21a86cb07" providerId="ADAL" clId="{18DC104D-C426-4C5A-9AD8-85316A547D79}" dt="2018-11-07T09:51:04.264" v="4900" actId="571"/>
          <ac:spMkLst>
            <pc:docMk/>
            <pc:sldMk cId="1469269022" sldId="339"/>
            <ac:spMk id="49" creationId="{FB2413DC-21F7-49D2-A0A2-40E693641E6F}"/>
          </ac:spMkLst>
        </pc:spChg>
        <pc:spChg chg="add mod">
          <ac:chgData name="Davy Rietveld" userId="ab992977-2de8-4907-9cdf-d6f21a86cb07" providerId="ADAL" clId="{18DC104D-C426-4C5A-9AD8-85316A547D79}" dt="2018-11-07T09:51:04.264" v="4900" actId="571"/>
          <ac:spMkLst>
            <pc:docMk/>
            <pc:sldMk cId="1469269022" sldId="339"/>
            <ac:spMk id="50" creationId="{5CA0CB20-1627-4E31-95DA-51B8FA368723}"/>
          </ac:spMkLst>
        </pc:spChg>
        <pc:spChg chg="add mod">
          <ac:chgData name="Davy Rietveld" userId="ab992977-2de8-4907-9cdf-d6f21a86cb07" providerId="ADAL" clId="{18DC104D-C426-4C5A-9AD8-85316A547D79}" dt="2018-11-07T09:51:04.264" v="4900" actId="571"/>
          <ac:spMkLst>
            <pc:docMk/>
            <pc:sldMk cId="1469269022" sldId="339"/>
            <ac:spMk id="52" creationId="{77F601D9-E0D2-49D6-8A47-C1ECCA87B3D7}"/>
          </ac:spMkLst>
        </pc:spChg>
        <pc:cxnChg chg="mod">
          <ac:chgData name="Davy Rietveld" userId="ab992977-2de8-4907-9cdf-d6f21a86cb07" providerId="ADAL" clId="{18DC104D-C426-4C5A-9AD8-85316A547D79}" dt="2018-11-07T09:48:32.452" v="4878" actId="1076"/>
          <ac:cxnSpMkLst>
            <pc:docMk/>
            <pc:sldMk cId="1469269022" sldId="339"/>
            <ac:cxnSpMk id="10" creationId="{00000000-0000-0000-0000-000000000000}"/>
          </ac:cxnSpMkLst>
        </pc:cxnChg>
        <pc:cxnChg chg="del mod">
          <ac:chgData name="Davy Rietveld" userId="ab992977-2de8-4907-9cdf-d6f21a86cb07" providerId="ADAL" clId="{18DC104D-C426-4C5A-9AD8-85316A547D79}" dt="2018-11-07T09:48:38.485" v="4879" actId="478"/>
          <ac:cxnSpMkLst>
            <pc:docMk/>
            <pc:sldMk cId="1469269022" sldId="339"/>
            <ac:cxnSpMk id="12" creationId="{00000000-0000-0000-0000-000000000000}"/>
          </ac:cxnSpMkLst>
        </pc:cxnChg>
        <pc:cxnChg chg="mod">
          <ac:chgData name="Davy Rietveld" userId="ab992977-2de8-4907-9cdf-d6f21a86cb07" providerId="ADAL" clId="{18DC104D-C426-4C5A-9AD8-85316A547D79}" dt="2018-11-07T09:50:18.170" v="4893" actId="1076"/>
          <ac:cxnSpMkLst>
            <pc:docMk/>
            <pc:sldMk cId="1469269022" sldId="339"/>
            <ac:cxnSpMk id="19" creationId="{00000000-0000-0000-0000-000000000000}"/>
          </ac:cxnSpMkLst>
        </pc:cxnChg>
        <pc:cxnChg chg="del mod">
          <ac:chgData name="Davy Rietveld" userId="ab992977-2de8-4907-9cdf-d6f21a86cb07" providerId="ADAL" clId="{18DC104D-C426-4C5A-9AD8-85316A547D79}" dt="2018-11-07T09:48:38.485" v="4879" actId="478"/>
          <ac:cxnSpMkLst>
            <pc:docMk/>
            <pc:sldMk cId="1469269022" sldId="339"/>
            <ac:cxnSpMk id="20" creationId="{00000000-0000-0000-0000-000000000000}"/>
          </ac:cxnSpMkLst>
        </pc:cxnChg>
        <pc:cxnChg chg="mod">
          <ac:chgData name="Davy Rietveld" userId="ab992977-2de8-4907-9cdf-d6f21a86cb07" providerId="ADAL" clId="{18DC104D-C426-4C5A-9AD8-85316A547D79}" dt="2018-11-07T09:50:33.846" v="4896" actId="1076"/>
          <ac:cxnSpMkLst>
            <pc:docMk/>
            <pc:sldMk cId="1469269022" sldId="339"/>
            <ac:cxnSpMk id="27" creationId="{00000000-0000-0000-0000-000000000000}"/>
          </ac:cxnSpMkLst>
        </pc:cxnChg>
        <pc:cxnChg chg="del mod">
          <ac:chgData name="Davy Rietveld" userId="ab992977-2de8-4907-9cdf-d6f21a86cb07" providerId="ADAL" clId="{18DC104D-C426-4C5A-9AD8-85316A547D79}" dt="2018-11-07T09:48:38.485" v="4879" actId="478"/>
          <ac:cxnSpMkLst>
            <pc:docMk/>
            <pc:sldMk cId="1469269022" sldId="339"/>
            <ac:cxnSpMk id="28" creationId="{00000000-0000-0000-0000-000000000000}"/>
          </ac:cxnSpMkLst>
        </pc:cxnChg>
        <pc:cxnChg chg="add mod">
          <ac:chgData name="Davy Rietveld" userId="ab992977-2de8-4907-9cdf-d6f21a86cb07" providerId="ADAL" clId="{18DC104D-C426-4C5A-9AD8-85316A547D79}" dt="2018-11-07T09:50:43.861" v="4897" actId="1076"/>
          <ac:cxnSpMkLst>
            <pc:docMk/>
            <pc:sldMk cId="1469269022" sldId="339"/>
            <ac:cxnSpMk id="36" creationId="{003D7A3F-ADC9-4394-ADE1-C54B69AE01E7}"/>
          </ac:cxnSpMkLst>
        </pc:cxnChg>
        <pc:cxnChg chg="add del mod">
          <ac:chgData name="Davy Rietveld" userId="ab992977-2de8-4907-9cdf-d6f21a86cb07" providerId="ADAL" clId="{18DC104D-C426-4C5A-9AD8-85316A547D79}" dt="2018-11-07T09:48:42.017" v="4880" actId="478"/>
          <ac:cxnSpMkLst>
            <pc:docMk/>
            <pc:sldMk cId="1469269022" sldId="339"/>
            <ac:cxnSpMk id="37" creationId="{A21AD21C-D8EC-4B32-848A-86EA6D0285CC}"/>
          </ac:cxnSpMkLst>
        </pc:cxnChg>
        <pc:cxnChg chg="add mod">
          <ac:chgData name="Davy Rietveld" userId="ab992977-2de8-4907-9cdf-d6f21a86cb07" providerId="ADAL" clId="{18DC104D-C426-4C5A-9AD8-85316A547D79}" dt="2018-11-07T09:51:10.208" v="4901" actId="1076"/>
          <ac:cxnSpMkLst>
            <pc:docMk/>
            <pc:sldMk cId="1469269022" sldId="339"/>
            <ac:cxnSpMk id="43" creationId="{4C2C543E-6AEB-436F-BE9D-1320584FF1C3}"/>
          </ac:cxnSpMkLst>
        </pc:cxnChg>
        <pc:cxnChg chg="add del mod">
          <ac:chgData name="Davy Rietveld" userId="ab992977-2de8-4907-9cdf-d6f21a86cb07" providerId="ADAL" clId="{18DC104D-C426-4C5A-9AD8-85316A547D79}" dt="2018-11-07T09:48:42.017" v="4880" actId="478"/>
          <ac:cxnSpMkLst>
            <pc:docMk/>
            <pc:sldMk cId="1469269022" sldId="339"/>
            <ac:cxnSpMk id="44" creationId="{E09E1A32-AB12-4CF7-93C3-02F29495CEB0}"/>
          </ac:cxnSpMkLst>
        </pc:cxnChg>
        <pc:cxnChg chg="add mod">
          <ac:chgData name="Davy Rietveld" userId="ab992977-2de8-4907-9cdf-d6f21a86cb07" providerId="ADAL" clId="{18DC104D-C426-4C5A-9AD8-85316A547D79}" dt="2018-11-07T09:51:04.264" v="4900" actId="571"/>
          <ac:cxnSpMkLst>
            <pc:docMk/>
            <pc:sldMk cId="1469269022" sldId="339"/>
            <ac:cxnSpMk id="51" creationId="{1BEDDE4C-1770-409B-9C15-1E8C12D1CC17}"/>
          </ac:cxnSpMkLst>
        </pc:cxnChg>
      </pc:sldChg>
      <pc:sldChg chg="del">
        <pc:chgData name="Davy Rietveld" userId="ab992977-2de8-4907-9cdf-d6f21a86cb07" providerId="ADAL" clId="{18DC104D-C426-4C5A-9AD8-85316A547D79}" dt="2018-11-07T13:10:18.602" v="6964" actId="2696"/>
        <pc:sldMkLst>
          <pc:docMk/>
          <pc:sldMk cId="2145133984" sldId="341"/>
        </pc:sldMkLst>
      </pc:sldChg>
      <pc:sldChg chg="del">
        <pc:chgData name="Davy Rietveld" userId="ab992977-2de8-4907-9cdf-d6f21a86cb07" providerId="ADAL" clId="{18DC104D-C426-4C5A-9AD8-85316A547D79}" dt="2018-11-07T13:10:18.998" v="6976" actId="2696"/>
        <pc:sldMkLst>
          <pc:docMk/>
          <pc:sldMk cId="584224505" sldId="342"/>
        </pc:sldMkLst>
      </pc:sldChg>
      <pc:sldChg chg="del">
        <pc:chgData name="Davy Rietveld" userId="ab992977-2de8-4907-9cdf-d6f21a86cb07" providerId="ADAL" clId="{18DC104D-C426-4C5A-9AD8-85316A547D79}" dt="2018-11-07T13:10:19.030" v="6978" actId="2696"/>
        <pc:sldMkLst>
          <pc:docMk/>
          <pc:sldMk cId="1154998214" sldId="343"/>
        </pc:sldMkLst>
      </pc:sldChg>
      <pc:sldChg chg="del">
        <pc:chgData name="Davy Rietveld" userId="ab992977-2de8-4907-9cdf-d6f21a86cb07" providerId="ADAL" clId="{18DC104D-C426-4C5A-9AD8-85316A547D79}" dt="2018-11-07T13:10:19.070" v="6980" actId="2696"/>
        <pc:sldMkLst>
          <pc:docMk/>
          <pc:sldMk cId="662144042" sldId="344"/>
        </pc:sldMkLst>
      </pc:sldChg>
      <pc:sldChg chg="del">
        <pc:chgData name="Davy Rietveld" userId="ab992977-2de8-4907-9cdf-d6f21a86cb07" providerId="ADAL" clId="{18DC104D-C426-4C5A-9AD8-85316A547D79}" dt="2018-11-07T13:10:19.132" v="6982" actId="2696"/>
        <pc:sldMkLst>
          <pc:docMk/>
          <pc:sldMk cId="829196782" sldId="345"/>
        </pc:sldMkLst>
      </pc:sldChg>
      <pc:sldChg chg="del">
        <pc:chgData name="Davy Rietveld" userId="ab992977-2de8-4907-9cdf-d6f21a86cb07" providerId="ADAL" clId="{18DC104D-C426-4C5A-9AD8-85316A547D79}" dt="2018-11-07T13:10:19.162" v="6984" actId="2696"/>
        <pc:sldMkLst>
          <pc:docMk/>
          <pc:sldMk cId="1320255076" sldId="346"/>
        </pc:sldMkLst>
      </pc:sldChg>
      <pc:sldChg chg="del">
        <pc:chgData name="Davy Rietveld" userId="ab992977-2de8-4907-9cdf-d6f21a86cb07" providerId="ADAL" clId="{18DC104D-C426-4C5A-9AD8-85316A547D79}" dt="2018-11-07T13:10:19.188" v="6986" actId="2696"/>
        <pc:sldMkLst>
          <pc:docMk/>
          <pc:sldMk cId="1614129524" sldId="347"/>
        </pc:sldMkLst>
      </pc:sldChg>
      <pc:sldChg chg="del">
        <pc:chgData name="Davy Rietveld" userId="ab992977-2de8-4907-9cdf-d6f21a86cb07" providerId="ADAL" clId="{18DC104D-C426-4C5A-9AD8-85316A547D79}" dt="2018-11-07T13:10:19.227" v="6988" actId="2696"/>
        <pc:sldMkLst>
          <pc:docMk/>
          <pc:sldMk cId="57458000" sldId="348"/>
        </pc:sldMkLst>
      </pc:sldChg>
      <pc:sldChg chg="del">
        <pc:chgData name="Davy Rietveld" userId="ab992977-2de8-4907-9cdf-d6f21a86cb07" providerId="ADAL" clId="{18DC104D-C426-4C5A-9AD8-85316A547D79}" dt="2018-11-07T13:10:19.259" v="6990" actId="2696"/>
        <pc:sldMkLst>
          <pc:docMk/>
          <pc:sldMk cId="1773901111" sldId="350"/>
        </pc:sldMkLst>
      </pc:sldChg>
      <pc:sldChg chg="del">
        <pc:chgData name="Davy Rietveld" userId="ab992977-2de8-4907-9cdf-d6f21a86cb07" providerId="ADAL" clId="{18DC104D-C426-4C5A-9AD8-85316A547D79}" dt="2018-11-07T13:10:19.289" v="6992" actId="2696"/>
        <pc:sldMkLst>
          <pc:docMk/>
          <pc:sldMk cId="1967681095" sldId="351"/>
        </pc:sldMkLst>
      </pc:sldChg>
      <pc:sldChg chg="del">
        <pc:chgData name="Davy Rietveld" userId="ab992977-2de8-4907-9cdf-d6f21a86cb07" providerId="ADAL" clId="{18DC104D-C426-4C5A-9AD8-85316A547D79}" dt="2018-11-07T13:10:19.322" v="6993" actId="2696"/>
        <pc:sldMkLst>
          <pc:docMk/>
          <pc:sldMk cId="1250801052" sldId="353"/>
        </pc:sldMkLst>
      </pc:sldChg>
      <pc:sldChg chg="del">
        <pc:chgData name="Davy Rietveld" userId="ab992977-2de8-4907-9cdf-d6f21a86cb07" providerId="ADAL" clId="{18DC104D-C426-4C5A-9AD8-85316A547D79}" dt="2018-11-07T13:10:19.354" v="6994" actId="2696"/>
        <pc:sldMkLst>
          <pc:docMk/>
          <pc:sldMk cId="1435218189" sldId="354"/>
        </pc:sldMkLst>
      </pc:sldChg>
      <pc:sldChg chg="del">
        <pc:chgData name="Davy Rietveld" userId="ab992977-2de8-4907-9cdf-d6f21a86cb07" providerId="ADAL" clId="{18DC104D-C426-4C5A-9AD8-85316A547D79}" dt="2018-11-07T13:10:19.384" v="6995" actId="2696"/>
        <pc:sldMkLst>
          <pc:docMk/>
          <pc:sldMk cId="670752506" sldId="355"/>
        </pc:sldMkLst>
      </pc:sldChg>
      <pc:sldChg chg="del">
        <pc:chgData name="Davy Rietveld" userId="ab992977-2de8-4907-9cdf-d6f21a86cb07" providerId="ADAL" clId="{18DC104D-C426-4C5A-9AD8-85316A547D79}" dt="2018-11-07T13:10:19.421" v="6996" actId="2696"/>
        <pc:sldMkLst>
          <pc:docMk/>
          <pc:sldMk cId="1649709016" sldId="356"/>
        </pc:sldMkLst>
      </pc:sldChg>
      <pc:sldChg chg="del">
        <pc:chgData name="Davy Rietveld" userId="ab992977-2de8-4907-9cdf-d6f21a86cb07" providerId="ADAL" clId="{18DC104D-C426-4C5A-9AD8-85316A547D79}" dt="2018-11-07T13:10:19.489" v="6997" actId="2696"/>
        <pc:sldMkLst>
          <pc:docMk/>
          <pc:sldMk cId="82173109" sldId="357"/>
        </pc:sldMkLst>
      </pc:sldChg>
      <pc:sldChg chg="modSp del">
        <pc:chgData name="Davy Rietveld" userId="ab992977-2de8-4907-9cdf-d6f21a86cb07" providerId="ADAL" clId="{18DC104D-C426-4C5A-9AD8-85316A547D79}" dt="2018-11-07T13:10:19.594" v="6998" actId="2696"/>
        <pc:sldMkLst>
          <pc:docMk/>
          <pc:sldMk cId="11671338" sldId="360"/>
        </pc:sldMkLst>
        <pc:spChg chg="mod">
          <ac:chgData name="Davy Rietveld" userId="ab992977-2de8-4907-9cdf-d6f21a86cb07" providerId="ADAL" clId="{18DC104D-C426-4C5A-9AD8-85316A547D79}" dt="2018-10-31T13:26:12.055" v="469" actId="368"/>
          <ac:spMkLst>
            <pc:docMk/>
            <pc:sldMk cId="11671338" sldId="360"/>
            <ac:spMk id="39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0-31T13:26:12.055" v="469" actId="368"/>
          <ac:spMkLst>
            <pc:docMk/>
            <pc:sldMk cId="11671338" sldId="360"/>
            <ac:spMk id="47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0-31T13:26:12.055" v="469" actId="368"/>
          <ac:spMkLst>
            <pc:docMk/>
            <pc:sldMk cId="11671338" sldId="360"/>
            <ac:spMk id="66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0-31T13:26:12.055" v="469" actId="368"/>
          <ac:spMkLst>
            <pc:docMk/>
            <pc:sldMk cId="11671338" sldId="360"/>
            <ac:spMk id="91" creationId="{00000000-0000-0000-0000-000000000000}"/>
          </ac:spMkLst>
        </pc:spChg>
      </pc:sldChg>
      <pc:sldChg chg="del">
        <pc:chgData name="Davy Rietveld" userId="ab992977-2de8-4907-9cdf-d6f21a86cb07" providerId="ADAL" clId="{18DC104D-C426-4C5A-9AD8-85316A547D79}" dt="2018-11-07T13:10:19.663" v="6999" actId="2696"/>
        <pc:sldMkLst>
          <pc:docMk/>
          <pc:sldMk cId="1395405989" sldId="361"/>
        </pc:sldMkLst>
      </pc:sldChg>
      <pc:sldChg chg="del">
        <pc:chgData name="Davy Rietveld" userId="ab992977-2de8-4907-9cdf-d6f21a86cb07" providerId="ADAL" clId="{18DC104D-C426-4C5A-9AD8-85316A547D79}" dt="2018-11-07T13:10:18.697" v="6967" actId="2696"/>
        <pc:sldMkLst>
          <pc:docMk/>
          <pc:sldMk cId="1512369152" sldId="367"/>
        </pc:sldMkLst>
      </pc:sldChg>
      <pc:sldChg chg="del">
        <pc:chgData name="Davy Rietveld" userId="ab992977-2de8-4907-9cdf-d6f21a86cb07" providerId="ADAL" clId="{18DC104D-C426-4C5A-9AD8-85316A547D79}" dt="2018-11-07T13:10:18.728" v="6968" actId="2696"/>
        <pc:sldMkLst>
          <pc:docMk/>
          <pc:sldMk cId="2037227760" sldId="368"/>
        </pc:sldMkLst>
      </pc:sldChg>
      <pc:sldChg chg="del">
        <pc:chgData name="Davy Rietveld" userId="ab992977-2de8-4907-9cdf-d6f21a86cb07" providerId="ADAL" clId="{18DC104D-C426-4C5A-9AD8-85316A547D79}" dt="2018-11-07T13:10:18.765" v="6969" actId="2696"/>
        <pc:sldMkLst>
          <pc:docMk/>
          <pc:sldMk cId="812154660" sldId="369"/>
        </pc:sldMkLst>
      </pc:sldChg>
      <pc:sldChg chg="del">
        <pc:chgData name="Davy Rietveld" userId="ab992977-2de8-4907-9cdf-d6f21a86cb07" providerId="ADAL" clId="{18DC104D-C426-4C5A-9AD8-85316A547D79}" dt="2018-11-07T13:10:18.661" v="6966" actId="2696"/>
        <pc:sldMkLst>
          <pc:docMk/>
          <pc:sldMk cId="1082130107" sldId="373"/>
        </pc:sldMkLst>
      </pc:sldChg>
      <pc:sldChg chg="del">
        <pc:chgData name="Davy Rietveld" userId="ab992977-2de8-4907-9cdf-d6f21a86cb07" providerId="ADAL" clId="{18DC104D-C426-4C5A-9AD8-85316A547D79}" dt="2018-11-07T13:10:18.976" v="6975" actId="2696"/>
        <pc:sldMkLst>
          <pc:docMk/>
          <pc:sldMk cId="2096001097" sldId="379"/>
        </pc:sldMkLst>
      </pc:sldChg>
      <pc:sldChg chg="addSp delSp modSp add">
        <pc:chgData name="Davy Rietveld" userId="ab992977-2de8-4907-9cdf-d6f21a86cb07" providerId="ADAL" clId="{18DC104D-C426-4C5A-9AD8-85316A547D79}" dt="2018-11-07T12:47:19.302" v="6710" actId="12789"/>
        <pc:sldMkLst>
          <pc:docMk/>
          <pc:sldMk cId="258824255" sldId="383"/>
        </pc:sldMkLst>
        <pc:spChg chg="del">
          <ac:chgData name="Davy Rietveld" userId="ab992977-2de8-4907-9cdf-d6f21a86cb07" providerId="ADAL" clId="{18DC104D-C426-4C5A-9AD8-85316A547D79}" dt="2018-11-07T12:47:01.492" v="6706" actId="931"/>
          <ac:spMkLst>
            <pc:docMk/>
            <pc:sldMk cId="258824255" sldId="383"/>
            <ac:spMk id="2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1-07T12:47:04.535" v="6707" actId="1076"/>
          <ac:spMkLst>
            <pc:docMk/>
            <pc:sldMk cId="258824255" sldId="383"/>
            <ac:spMk id="23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1-07T12:47:19.302" v="6710" actId="12789"/>
          <ac:spMkLst>
            <pc:docMk/>
            <pc:sldMk cId="258824255" sldId="383"/>
            <ac:spMk id="25" creationId="{00000000-0000-0000-0000-000000000000}"/>
          </ac:spMkLst>
        </pc:spChg>
        <pc:picChg chg="add mod">
          <ac:chgData name="Davy Rietveld" userId="ab992977-2de8-4907-9cdf-d6f21a86cb07" providerId="ADAL" clId="{18DC104D-C426-4C5A-9AD8-85316A547D79}" dt="2018-11-07T12:47:01.492" v="6706" actId="931"/>
          <ac:picMkLst>
            <pc:docMk/>
            <pc:sldMk cId="258824255" sldId="383"/>
            <ac:picMk id="4" creationId="{FBD7FA0A-B19B-4056-8E75-AF8824C62F3B}"/>
          </ac:picMkLst>
        </pc:picChg>
      </pc:sldChg>
      <pc:sldChg chg="del">
        <pc:chgData name="Davy Rietveld" userId="ab992977-2de8-4907-9cdf-d6f21a86cb07" providerId="ADAL" clId="{18DC104D-C426-4C5A-9AD8-85316A547D79}" dt="2018-11-07T13:10:17.991" v="6947" actId="2696"/>
        <pc:sldMkLst>
          <pc:docMk/>
          <pc:sldMk cId="1365573989" sldId="454"/>
        </pc:sldMkLst>
      </pc:sldChg>
      <pc:sldChg chg="modTransition">
        <pc:chgData name="Davy Rietveld" userId="ab992977-2de8-4907-9cdf-d6f21a86cb07" providerId="ADAL" clId="{18DC104D-C426-4C5A-9AD8-85316A547D79}" dt="2018-10-31T18:47:05.681" v="4867"/>
        <pc:sldMkLst>
          <pc:docMk/>
          <pc:sldMk cId="1049733854" sldId="455"/>
        </pc:sldMkLst>
      </pc:sldChg>
      <pc:sldChg chg="modTransition">
        <pc:chgData name="Davy Rietveld" userId="ab992977-2de8-4907-9cdf-d6f21a86cb07" providerId="ADAL" clId="{18DC104D-C426-4C5A-9AD8-85316A547D79}" dt="2018-10-31T18:47:05.681" v="4867"/>
        <pc:sldMkLst>
          <pc:docMk/>
          <pc:sldMk cId="2317837176" sldId="456"/>
        </pc:sldMkLst>
      </pc:sldChg>
      <pc:sldChg chg="addSp delSp modSp add ord modTransition">
        <pc:chgData name="Davy Rietveld" userId="ab992977-2de8-4907-9cdf-d6f21a86cb07" providerId="ADAL" clId="{18DC104D-C426-4C5A-9AD8-85316A547D79}" dt="2018-10-31T18:47:36.400" v="4869" actId="167"/>
        <pc:sldMkLst>
          <pc:docMk/>
          <pc:sldMk cId="2373710163" sldId="457"/>
        </pc:sldMkLst>
        <pc:spChg chg="mod">
          <ac:chgData name="Davy Rietveld" userId="ab992977-2de8-4907-9cdf-d6f21a86cb07" providerId="ADAL" clId="{18DC104D-C426-4C5A-9AD8-85316A547D79}" dt="2018-10-31T13:41:26.089" v="639" actId="20577"/>
          <ac:spMkLst>
            <pc:docMk/>
            <pc:sldMk cId="2373710163" sldId="457"/>
            <ac:spMk id="2" creationId="{00000000-0000-0000-0000-000000000000}"/>
          </ac:spMkLst>
        </pc:spChg>
        <pc:spChg chg="del mod">
          <ac:chgData name="Davy Rietveld" userId="ab992977-2de8-4907-9cdf-d6f21a86cb07" providerId="ADAL" clId="{18DC104D-C426-4C5A-9AD8-85316A547D79}" dt="2018-10-31T13:42:43.674" v="669" actId="478"/>
          <ac:spMkLst>
            <pc:docMk/>
            <pc:sldMk cId="2373710163" sldId="457"/>
            <ac:spMk id="4" creationId="{00000000-0000-0000-0000-000000000000}"/>
          </ac:spMkLst>
        </pc:spChg>
        <pc:spChg chg="add mod">
          <ac:chgData name="Davy Rietveld" userId="ab992977-2de8-4907-9cdf-d6f21a86cb07" providerId="ADAL" clId="{18DC104D-C426-4C5A-9AD8-85316A547D79}" dt="2018-10-31T13:48:22.205" v="1057" actId="465"/>
          <ac:spMkLst>
            <pc:docMk/>
            <pc:sldMk cId="2373710163" sldId="457"/>
            <ac:spMk id="5" creationId="{D13901E4-087E-430E-8BEA-31E71C6E9118}"/>
          </ac:spMkLst>
        </pc:spChg>
        <pc:spChg chg="add mod">
          <ac:chgData name="Davy Rietveld" userId="ab992977-2de8-4907-9cdf-d6f21a86cb07" providerId="ADAL" clId="{18DC104D-C426-4C5A-9AD8-85316A547D79}" dt="2018-10-31T13:52:23.821" v="1500" actId="465"/>
          <ac:spMkLst>
            <pc:docMk/>
            <pc:sldMk cId="2373710163" sldId="457"/>
            <ac:spMk id="6" creationId="{6490A1F4-F5D8-4B5B-8641-08CCB4498E95}"/>
          </ac:spMkLst>
        </pc:spChg>
        <pc:spChg chg="add mod">
          <ac:chgData name="Davy Rietveld" userId="ab992977-2de8-4907-9cdf-d6f21a86cb07" providerId="ADAL" clId="{18DC104D-C426-4C5A-9AD8-85316A547D79}" dt="2018-10-31T13:56:48.338" v="1552" actId="1076"/>
          <ac:spMkLst>
            <pc:docMk/>
            <pc:sldMk cId="2373710163" sldId="457"/>
            <ac:spMk id="7" creationId="{E167FF91-BBB0-4ACD-B0D1-F6960CDD9775}"/>
          </ac:spMkLst>
        </pc:spChg>
        <pc:spChg chg="add mod">
          <ac:chgData name="Davy Rietveld" userId="ab992977-2de8-4907-9cdf-d6f21a86cb07" providerId="ADAL" clId="{18DC104D-C426-4C5A-9AD8-85316A547D79}" dt="2018-10-31T13:48:22.205" v="1057" actId="465"/>
          <ac:spMkLst>
            <pc:docMk/>
            <pc:sldMk cId="2373710163" sldId="457"/>
            <ac:spMk id="8" creationId="{E086546A-F535-4242-B343-5E9EEEAFA904}"/>
          </ac:spMkLst>
        </pc:spChg>
        <pc:spChg chg="add mod">
          <ac:chgData name="Davy Rietveld" userId="ab992977-2de8-4907-9cdf-d6f21a86cb07" providerId="ADAL" clId="{18DC104D-C426-4C5A-9AD8-85316A547D79}" dt="2018-10-31T13:52:04.812" v="1493" actId="20577"/>
          <ac:spMkLst>
            <pc:docMk/>
            <pc:sldMk cId="2373710163" sldId="457"/>
            <ac:spMk id="9" creationId="{95BCEA39-CD82-4EE4-9F0D-44112ABA4213}"/>
          </ac:spMkLst>
        </pc:spChg>
        <pc:spChg chg="add mod">
          <ac:chgData name="Davy Rietveld" userId="ab992977-2de8-4907-9cdf-d6f21a86cb07" providerId="ADAL" clId="{18DC104D-C426-4C5A-9AD8-85316A547D79}" dt="2018-10-31T13:52:23.821" v="1500" actId="465"/>
          <ac:spMkLst>
            <pc:docMk/>
            <pc:sldMk cId="2373710163" sldId="457"/>
            <ac:spMk id="10" creationId="{2CCCC4E6-8F93-4A90-94DE-2AB24364CB64}"/>
          </ac:spMkLst>
        </pc:spChg>
        <pc:spChg chg="add mod">
          <ac:chgData name="Davy Rietveld" userId="ab992977-2de8-4907-9cdf-d6f21a86cb07" providerId="ADAL" clId="{18DC104D-C426-4C5A-9AD8-85316A547D79}" dt="2018-10-31T13:52:23.821" v="1500" actId="465"/>
          <ac:spMkLst>
            <pc:docMk/>
            <pc:sldMk cId="2373710163" sldId="457"/>
            <ac:spMk id="11" creationId="{1A463A70-570D-4980-B332-CCA34E2252A5}"/>
          </ac:spMkLst>
        </pc:spChg>
        <pc:spChg chg="add mod">
          <ac:chgData name="Davy Rietveld" userId="ab992977-2de8-4907-9cdf-d6f21a86cb07" providerId="ADAL" clId="{18DC104D-C426-4C5A-9AD8-85316A547D79}" dt="2018-10-31T13:52:23.821" v="1500" actId="465"/>
          <ac:spMkLst>
            <pc:docMk/>
            <pc:sldMk cId="2373710163" sldId="457"/>
            <ac:spMk id="12" creationId="{01592D11-3446-446E-AF5D-F9E7F563D699}"/>
          </ac:spMkLst>
        </pc:spChg>
        <pc:spChg chg="add mod">
          <ac:chgData name="Davy Rietveld" userId="ab992977-2de8-4907-9cdf-d6f21a86cb07" providerId="ADAL" clId="{18DC104D-C426-4C5A-9AD8-85316A547D79}" dt="2018-10-31T13:52:23.821" v="1500" actId="465"/>
          <ac:spMkLst>
            <pc:docMk/>
            <pc:sldMk cId="2373710163" sldId="457"/>
            <ac:spMk id="13" creationId="{A28AE7ED-5BF4-4D10-8A4B-3095827C27A3}"/>
          </ac:spMkLst>
        </pc:spChg>
        <pc:spChg chg="add mod">
          <ac:chgData name="Davy Rietveld" userId="ab992977-2de8-4907-9cdf-d6f21a86cb07" providerId="ADAL" clId="{18DC104D-C426-4C5A-9AD8-85316A547D79}" dt="2018-10-31T13:57:37.293" v="1560" actId="14100"/>
          <ac:spMkLst>
            <pc:docMk/>
            <pc:sldMk cId="2373710163" sldId="457"/>
            <ac:spMk id="37" creationId="{FC3DBD00-1892-4A14-92F6-2C11F15002D6}"/>
          </ac:spMkLst>
        </pc:spChg>
        <pc:spChg chg="add mod">
          <ac:chgData name="Davy Rietveld" userId="ab992977-2de8-4907-9cdf-d6f21a86cb07" providerId="ADAL" clId="{18DC104D-C426-4C5A-9AD8-85316A547D79}" dt="2018-10-31T13:58:35.777" v="1586" actId="14100"/>
          <ac:spMkLst>
            <pc:docMk/>
            <pc:sldMk cId="2373710163" sldId="457"/>
            <ac:spMk id="57" creationId="{DEA33074-28E5-462F-A39A-B5F9A8A88829}"/>
          </ac:spMkLst>
        </pc:spChg>
        <pc:picChg chg="add mod">
          <ac:chgData name="Davy Rietveld" userId="ab992977-2de8-4907-9cdf-d6f21a86cb07" providerId="ADAL" clId="{18DC104D-C426-4C5A-9AD8-85316A547D79}" dt="2018-10-31T13:58:17.241" v="1584" actId="1036"/>
          <ac:picMkLst>
            <pc:docMk/>
            <pc:sldMk cId="2373710163" sldId="457"/>
            <ac:picMk id="3" creationId="{A7A5C9DC-EDA1-415D-BDED-05FFC221E25B}"/>
          </ac:picMkLst>
        </pc:picChg>
        <pc:cxnChg chg="add mod">
          <ac:chgData name="Davy Rietveld" userId="ab992977-2de8-4907-9cdf-d6f21a86cb07" providerId="ADAL" clId="{18DC104D-C426-4C5A-9AD8-85316A547D79}" dt="2018-10-31T13:52:44.105" v="1501" actId="11529"/>
          <ac:cxnSpMkLst>
            <pc:docMk/>
            <pc:sldMk cId="2373710163" sldId="457"/>
            <ac:cxnSpMk id="15" creationId="{7963FAFA-6113-4A4D-A1FA-E10ECB416554}"/>
          </ac:cxnSpMkLst>
        </pc:cxnChg>
        <pc:cxnChg chg="add mod">
          <ac:chgData name="Davy Rietveld" userId="ab992977-2de8-4907-9cdf-d6f21a86cb07" providerId="ADAL" clId="{18DC104D-C426-4C5A-9AD8-85316A547D79}" dt="2018-10-31T13:56:22.172" v="1544" actId="14100"/>
          <ac:cxnSpMkLst>
            <pc:docMk/>
            <pc:sldMk cId="2373710163" sldId="457"/>
            <ac:cxnSpMk id="17" creationId="{94A62181-6051-46C2-A5F5-3EBBB103C052}"/>
          </ac:cxnSpMkLst>
        </pc:cxnChg>
        <pc:cxnChg chg="add del mod">
          <ac:chgData name="Davy Rietveld" userId="ab992977-2de8-4907-9cdf-d6f21a86cb07" providerId="ADAL" clId="{18DC104D-C426-4C5A-9AD8-85316A547D79}" dt="2018-10-31T13:53:23.993" v="1504" actId="478"/>
          <ac:cxnSpMkLst>
            <pc:docMk/>
            <pc:sldMk cId="2373710163" sldId="457"/>
            <ac:cxnSpMk id="19" creationId="{B5A0B27C-BE05-4770-8534-2643C6B48F55}"/>
          </ac:cxnSpMkLst>
        </pc:cxnChg>
        <pc:cxnChg chg="add mod">
          <ac:chgData name="Davy Rietveld" userId="ab992977-2de8-4907-9cdf-d6f21a86cb07" providerId="ADAL" clId="{18DC104D-C426-4C5A-9AD8-85316A547D79}" dt="2018-10-31T13:56:15.447" v="1542" actId="14100"/>
          <ac:cxnSpMkLst>
            <pc:docMk/>
            <pc:sldMk cId="2373710163" sldId="457"/>
            <ac:cxnSpMk id="21" creationId="{0FD6C874-A88F-4C02-9569-CD242A027FAE}"/>
          </ac:cxnSpMkLst>
        </pc:cxnChg>
        <pc:cxnChg chg="add mod">
          <ac:chgData name="Davy Rietveld" userId="ab992977-2de8-4907-9cdf-d6f21a86cb07" providerId="ADAL" clId="{18DC104D-C426-4C5A-9AD8-85316A547D79}" dt="2018-10-31T13:56:27.770" v="1545" actId="14100"/>
          <ac:cxnSpMkLst>
            <pc:docMk/>
            <pc:sldMk cId="2373710163" sldId="457"/>
            <ac:cxnSpMk id="23" creationId="{DFBDB8D2-F64E-469D-B578-8E8B53D9FA1F}"/>
          </ac:cxnSpMkLst>
        </pc:cxnChg>
        <pc:cxnChg chg="add mod">
          <ac:chgData name="Davy Rietveld" userId="ab992977-2de8-4907-9cdf-d6f21a86cb07" providerId="ADAL" clId="{18DC104D-C426-4C5A-9AD8-85316A547D79}" dt="2018-10-31T13:56:33.836" v="1548" actId="14100"/>
          <ac:cxnSpMkLst>
            <pc:docMk/>
            <pc:sldMk cId="2373710163" sldId="457"/>
            <ac:cxnSpMk id="25" creationId="{645AF19D-9280-4A92-AB7B-EA06BD6FBA07}"/>
          </ac:cxnSpMkLst>
        </pc:cxnChg>
        <pc:cxnChg chg="add mod">
          <ac:chgData name="Davy Rietveld" userId="ab992977-2de8-4907-9cdf-d6f21a86cb07" providerId="ADAL" clId="{18DC104D-C426-4C5A-9AD8-85316A547D79}" dt="2018-10-31T13:56:37.410" v="1549" actId="14100"/>
          <ac:cxnSpMkLst>
            <pc:docMk/>
            <pc:sldMk cId="2373710163" sldId="457"/>
            <ac:cxnSpMk id="27" creationId="{4FDFF7A0-2E94-409B-91C8-72AD6488856F}"/>
          </ac:cxnSpMkLst>
        </pc:cxnChg>
        <pc:cxnChg chg="add mod">
          <ac:chgData name="Davy Rietveld" userId="ab992977-2de8-4907-9cdf-d6f21a86cb07" providerId="ADAL" clId="{18DC104D-C426-4C5A-9AD8-85316A547D79}" dt="2018-10-31T13:54:42.015" v="1511" actId="11529"/>
          <ac:cxnSpMkLst>
            <pc:docMk/>
            <pc:sldMk cId="2373710163" sldId="457"/>
            <ac:cxnSpMk id="31" creationId="{0495E26A-6055-4F61-97E0-AA741460E627}"/>
          </ac:cxnSpMkLst>
        </pc:cxnChg>
        <pc:cxnChg chg="add del mod">
          <ac:chgData name="Davy Rietveld" userId="ab992977-2de8-4907-9cdf-d6f21a86cb07" providerId="ADAL" clId="{18DC104D-C426-4C5A-9AD8-85316A547D79}" dt="2018-10-31T13:55:39.958" v="1525" actId="478"/>
          <ac:cxnSpMkLst>
            <pc:docMk/>
            <pc:sldMk cId="2373710163" sldId="457"/>
            <ac:cxnSpMk id="39" creationId="{FCEAE136-AC92-42C5-8064-225BCD4DC9B8}"/>
          </ac:cxnSpMkLst>
        </pc:cxnChg>
        <pc:cxnChg chg="add mod">
          <ac:chgData name="Davy Rietveld" userId="ab992977-2de8-4907-9cdf-d6f21a86cb07" providerId="ADAL" clId="{18DC104D-C426-4C5A-9AD8-85316A547D79}" dt="2018-10-31T13:58:06.187" v="1579" actId="1037"/>
          <ac:cxnSpMkLst>
            <pc:docMk/>
            <pc:sldMk cId="2373710163" sldId="457"/>
            <ac:cxnSpMk id="49" creationId="{2E98ECDB-65A2-411E-8795-E47F8AC21C01}"/>
          </ac:cxnSpMkLst>
        </pc:cxnChg>
        <pc:cxnChg chg="add mod">
          <ac:chgData name="Davy Rietveld" userId="ab992977-2de8-4907-9cdf-d6f21a86cb07" providerId="ADAL" clId="{18DC104D-C426-4C5A-9AD8-85316A547D79}" dt="2018-10-31T13:58:59.032" v="1601" actId="1035"/>
          <ac:cxnSpMkLst>
            <pc:docMk/>
            <pc:sldMk cId="2373710163" sldId="457"/>
            <ac:cxnSpMk id="59" creationId="{691669CA-E5EC-4B37-8FEB-87B4D13B664E}"/>
          </ac:cxnSpMkLst>
        </pc:cxnChg>
        <pc:cxnChg chg="add mod">
          <ac:chgData name="Davy Rietveld" userId="ab992977-2de8-4907-9cdf-d6f21a86cb07" providerId="ADAL" clId="{18DC104D-C426-4C5A-9AD8-85316A547D79}" dt="2018-10-31T15:13:32.538" v="1991" actId="1076"/>
          <ac:cxnSpMkLst>
            <pc:docMk/>
            <pc:sldMk cId="2373710163" sldId="457"/>
            <ac:cxnSpMk id="63" creationId="{B31CA77B-A160-47CF-A864-977DDEBCAF27}"/>
          </ac:cxnSpMkLst>
        </pc:cxnChg>
        <pc:cxnChg chg="add mod ord">
          <ac:chgData name="Davy Rietveld" userId="ab992977-2de8-4907-9cdf-d6f21a86cb07" providerId="ADAL" clId="{18DC104D-C426-4C5A-9AD8-85316A547D79}" dt="2018-10-31T18:47:36.400" v="4869" actId="167"/>
          <ac:cxnSpMkLst>
            <pc:docMk/>
            <pc:sldMk cId="2373710163" sldId="457"/>
            <ac:cxnSpMk id="64" creationId="{B300321B-5A5D-49FC-B904-5C28A82254BB}"/>
          </ac:cxnSpMkLst>
        </pc:cxnChg>
      </pc:sldChg>
      <pc:sldChg chg="addSp delSp modSp add modTransition">
        <pc:chgData name="Davy Rietveld" userId="ab992977-2de8-4907-9cdf-d6f21a86cb07" providerId="ADAL" clId="{18DC104D-C426-4C5A-9AD8-85316A547D79}" dt="2018-10-31T18:47:18.598" v="4868"/>
        <pc:sldMkLst>
          <pc:docMk/>
          <pc:sldMk cId="1545182845" sldId="459"/>
        </pc:sldMkLst>
        <pc:spChg chg="mod">
          <ac:chgData name="Davy Rietveld" userId="ab992977-2de8-4907-9cdf-d6f21a86cb07" providerId="ADAL" clId="{18DC104D-C426-4C5A-9AD8-85316A547D79}" dt="2018-10-31T13:38:06.291" v="621" actId="1076"/>
          <ac:spMkLst>
            <pc:docMk/>
            <pc:sldMk cId="1545182845" sldId="459"/>
            <ac:spMk id="2" creationId="{00000000-0000-0000-0000-000000000000}"/>
          </ac:spMkLst>
        </pc:spChg>
        <pc:spChg chg="del mod topLvl">
          <ac:chgData name="Davy Rietveld" userId="ab992977-2de8-4907-9cdf-d6f21a86cb07" providerId="ADAL" clId="{18DC104D-C426-4C5A-9AD8-85316A547D79}" dt="2018-10-31T13:34:12.662" v="587" actId="478"/>
          <ac:spMkLst>
            <pc:docMk/>
            <pc:sldMk cId="1545182845" sldId="459"/>
            <ac:spMk id="4" creationId="{00000000-0000-0000-0000-000000000000}"/>
          </ac:spMkLst>
        </pc:spChg>
        <pc:spChg chg="add del mod topLvl">
          <ac:chgData name="Davy Rietveld" userId="ab992977-2de8-4907-9cdf-d6f21a86cb07" providerId="ADAL" clId="{18DC104D-C426-4C5A-9AD8-85316A547D79}" dt="2018-10-31T13:38:06.291" v="621" actId="1076"/>
          <ac:spMkLst>
            <pc:docMk/>
            <pc:sldMk cId="1545182845" sldId="459"/>
            <ac:spMk id="5" creationId="{00000000-0000-0000-0000-000000000000}"/>
          </ac:spMkLst>
        </pc:spChg>
        <pc:spChg chg="del mod topLvl">
          <ac:chgData name="Davy Rietveld" userId="ab992977-2de8-4907-9cdf-d6f21a86cb07" providerId="ADAL" clId="{18DC104D-C426-4C5A-9AD8-85316A547D79}" dt="2018-10-31T13:34:12.662" v="587" actId="478"/>
          <ac:spMkLst>
            <pc:docMk/>
            <pc:sldMk cId="1545182845" sldId="459"/>
            <ac:spMk id="7" creationId="{00000000-0000-0000-0000-000000000000}"/>
          </ac:spMkLst>
        </pc:spChg>
        <pc:spChg chg="mod topLvl">
          <ac:chgData name="Davy Rietveld" userId="ab992977-2de8-4907-9cdf-d6f21a86cb07" providerId="ADAL" clId="{18DC104D-C426-4C5A-9AD8-85316A547D79}" dt="2018-10-31T13:38:06.291" v="621" actId="1076"/>
          <ac:spMkLst>
            <pc:docMk/>
            <pc:sldMk cId="1545182845" sldId="459"/>
            <ac:spMk id="8" creationId="{00000000-0000-0000-0000-000000000000}"/>
          </ac:spMkLst>
        </pc:spChg>
        <pc:spChg chg="del mod topLvl">
          <ac:chgData name="Davy Rietveld" userId="ab992977-2de8-4907-9cdf-d6f21a86cb07" providerId="ADAL" clId="{18DC104D-C426-4C5A-9AD8-85316A547D79}" dt="2018-10-31T13:34:12.662" v="587" actId="478"/>
          <ac:spMkLst>
            <pc:docMk/>
            <pc:sldMk cId="1545182845" sldId="459"/>
            <ac:spMk id="10" creationId="{00000000-0000-0000-0000-000000000000}"/>
          </ac:spMkLst>
        </pc:spChg>
        <pc:spChg chg="mod topLvl">
          <ac:chgData name="Davy Rietveld" userId="ab992977-2de8-4907-9cdf-d6f21a86cb07" providerId="ADAL" clId="{18DC104D-C426-4C5A-9AD8-85316A547D79}" dt="2018-10-31T13:38:06.291" v="621" actId="1076"/>
          <ac:spMkLst>
            <pc:docMk/>
            <pc:sldMk cId="1545182845" sldId="459"/>
            <ac:spMk id="11" creationId="{00000000-0000-0000-0000-000000000000}"/>
          </ac:spMkLst>
        </pc:spChg>
        <pc:spChg chg="del mod topLvl">
          <ac:chgData name="Davy Rietveld" userId="ab992977-2de8-4907-9cdf-d6f21a86cb07" providerId="ADAL" clId="{18DC104D-C426-4C5A-9AD8-85316A547D79}" dt="2018-10-31T13:34:12.662" v="587" actId="478"/>
          <ac:spMkLst>
            <pc:docMk/>
            <pc:sldMk cId="1545182845" sldId="459"/>
            <ac:spMk id="13" creationId="{00000000-0000-0000-0000-000000000000}"/>
          </ac:spMkLst>
        </pc:spChg>
        <pc:spChg chg="mod topLvl">
          <ac:chgData name="Davy Rietveld" userId="ab992977-2de8-4907-9cdf-d6f21a86cb07" providerId="ADAL" clId="{18DC104D-C426-4C5A-9AD8-85316A547D79}" dt="2018-10-31T13:38:06.291" v="621" actId="1076"/>
          <ac:spMkLst>
            <pc:docMk/>
            <pc:sldMk cId="1545182845" sldId="459"/>
            <ac:spMk id="14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0-31T13:38:06.291" v="621" actId="1076"/>
          <ac:spMkLst>
            <pc:docMk/>
            <pc:sldMk cId="1545182845" sldId="459"/>
            <ac:spMk id="15" creationId="{00000000-0000-0000-0000-000000000000}"/>
          </ac:spMkLst>
        </pc:spChg>
        <pc:spChg chg="del mod">
          <ac:chgData name="Davy Rietveld" userId="ab992977-2de8-4907-9cdf-d6f21a86cb07" providerId="ADAL" clId="{18DC104D-C426-4C5A-9AD8-85316A547D79}" dt="2018-10-31T13:32:35.319" v="564" actId="478"/>
          <ac:spMkLst>
            <pc:docMk/>
            <pc:sldMk cId="1545182845" sldId="459"/>
            <ac:spMk id="16" creationId="{00000000-0000-0000-0000-000000000000}"/>
          </ac:spMkLst>
        </pc:spChg>
        <pc:spChg chg="del">
          <ac:chgData name="Davy Rietveld" userId="ab992977-2de8-4907-9cdf-d6f21a86cb07" providerId="ADAL" clId="{18DC104D-C426-4C5A-9AD8-85316A547D79}" dt="2018-10-31T13:32:35.319" v="564" actId="478"/>
          <ac:spMkLst>
            <pc:docMk/>
            <pc:sldMk cId="1545182845" sldId="459"/>
            <ac:spMk id="17" creationId="{00000000-0000-0000-0000-000000000000}"/>
          </ac:spMkLst>
        </pc:spChg>
        <pc:spChg chg="del">
          <ac:chgData name="Davy Rietveld" userId="ab992977-2de8-4907-9cdf-d6f21a86cb07" providerId="ADAL" clId="{18DC104D-C426-4C5A-9AD8-85316A547D79}" dt="2018-10-31T13:32:35.319" v="564" actId="478"/>
          <ac:spMkLst>
            <pc:docMk/>
            <pc:sldMk cId="1545182845" sldId="459"/>
            <ac:spMk id="18" creationId="{00000000-0000-0000-0000-000000000000}"/>
          </ac:spMkLst>
        </pc:spChg>
        <pc:spChg chg="del">
          <ac:chgData name="Davy Rietveld" userId="ab992977-2de8-4907-9cdf-d6f21a86cb07" providerId="ADAL" clId="{18DC104D-C426-4C5A-9AD8-85316A547D79}" dt="2018-10-31T13:31:44.572" v="519" actId="478"/>
          <ac:spMkLst>
            <pc:docMk/>
            <pc:sldMk cId="1545182845" sldId="459"/>
            <ac:spMk id="22" creationId="{00000000-0000-0000-0000-000000000000}"/>
          </ac:spMkLst>
        </pc:spChg>
        <pc:spChg chg="add mod">
          <ac:chgData name="Davy Rietveld" userId="ab992977-2de8-4907-9cdf-d6f21a86cb07" providerId="ADAL" clId="{18DC104D-C426-4C5A-9AD8-85316A547D79}" dt="2018-10-31T13:38:06.291" v="621" actId="1076"/>
          <ac:spMkLst>
            <pc:docMk/>
            <pc:sldMk cId="1545182845" sldId="459"/>
            <ac:spMk id="23" creationId="{8612B614-E40F-428E-8BC6-56012046A806}"/>
          </ac:spMkLst>
        </pc:spChg>
        <pc:spChg chg="add mod">
          <ac:chgData name="Davy Rietveld" userId="ab992977-2de8-4907-9cdf-d6f21a86cb07" providerId="ADAL" clId="{18DC104D-C426-4C5A-9AD8-85316A547D79}" dt="2018-10-31T13:38:06.291" v="621" actId="1076"/>
          <ac:spMkLst>
            <pc:docMk/>
            <pc:sldMk cId="1545182845" sldId="459"/>
            <ac:spMk id="24" creationId="{79F967B8-9D40-4656-83E9-2A43EE5FB010}"/>
          </ac:spMkLst>
        </pc:spChg>
        <pc:spChg chg="add mod">
          <ac:chgData name="Davy Rietveld" userId="ab992977-2de8-4907-9cdf-d6f21a86cb07" providerId="ADAL" clId="{18DC104D-C426-4C5A-9AD8-85316A547D79}" dt="2018-10-31T13:38:06.291" v="621" actId="1076"/>
          <ac:spMkLst>
            <pc:docMk/>
            <pc:sldMk cId="1545182845" sldId="459"/>
            <ac:spMk id="25" creationId="{ACFF4A3C-B2F4-4CCF-A149-67049BAEA941}"/>
          </ac:spMkLst>
        </pc:spChg>
        <pc:spChg chg="add del">
          <ac:chgData name="Davy Rietveld" userId="ab992977-2de8-4907-9cdf-d6f21a86cb07" providerId="ADAL" clId="{18DC104D-C426-4C5A-9AD8-85316A547D79}" dt="2018-10-31T13:34:23.537" v="589"/>
          <ac:spMkLst>
            <pc:docMk/>
            <pc:sldMk cId="1545182845" sldId="459"/>
            <ac:spMk id="26" creationId="{5AEF0108-2962-42A4-8461-EC2606F7C25A}"/>
          </ac:spMkLst>
        </pc:spChg>
        <pc:spChg chg="add mod">
          <ac:chgData name="Davy Rietveld" userId="ab992977-2de8-4907-9cdf-d6f21a86cb07" providerId="ADAL" clId="{18DC104D-C426-4C5A-9AD8-85316A547D79}" dt="2018-10-31T13:38:06.291" v="621" actId="1076"/>
          <ac:spMkLst>
            <pc:docMk/>
            <pc:sldMk cId="1545182845" sldId="459"/>
            <ac:spMk id="27" creationId="{6D1EBCBF-5094-4975-AD80-228DCC2C88EF}"/>
          </ac:spMkLst>
        </pc:spChg>
        <pc:spChg chg="add mod">
          <ac:chgData name="Davy Rietveld" userId="ab992977-2de8-4907-9cdf-d6f21a86cb07" providerId="ADAL" clId="{18DC104D-C426-4C5A-9AD8-85316A547D79}" dt="2018-10-31T13:38:06.291" v="621" actId="1076"/>
          <ac:spMkLst>
            <pc:docMk/>
            <pc:sldMk cId="1545182845" sldId="459"/>
            <ac:spMk id="28" creationId="{E7F3EEBA-BFE7-4C13-82E6-5E4A41CBBFD7}"/>
          </ac:spMkLst>
        </pc:spChg>
        <pc:spChg chg="add mod">
          <ac:chgData name="Davy Rietveld" userId="ab992977-2de8-4907-9cdf-d6f21a86cb07" providerId="ADAL" clId="{18DC104D-C426-4C5A-9AD8-85316A547D79}" dt="2018-10-31T13:38:06.291" v="621" actId="1076"/>
          <ac:spMkLst>
            <pc:docMk/>
            <pc:sldMk cId="1545182845" sldId="459"/>
            <ac:spMk id="29" creationId="{37DBF489-212E-46B9-BD7B-05C3DD22E338}"/>
          </ac:spMkLst>
        </pc:spChg>
        <pc:spChg chg="add mod">
          <ac:chgData name="Davy Rietveld" userId="ab992977-2de8-4907-9cdf-d6f21a86cb07" providerId="ADAL" clId="{18DC104D-C426-4C5A-9AD8-85316A547D79}" dt="2018-10-31T13:38:06.291" v="621" actId="1076"/>
          <ac:spMkLst>
            <pc:docMk/>
            <pc:sldMk cId="1545182845" sldId="459"/>
            <ac:spMk id="30" creationId="{42276135-0E4D-4241-A926-80306C1E794C}"/>
          </ac:spMkLst>
        </pc:spChg>
        <pc:grpChg chg="add del mod">
          <ac:chgData name="Davy Rietveld" userId="ab992977-2de8-4907-9cdf-d6f21a86cb07" providerId="ADAL" clId="{18DC104D-C426-4C5A-9AD8-85316A547D79}" dt="2018-10-31T13:34:06.382" v="586" actId="165"/>
          <ac:grpSpMkLst>
            <pc:docMk/>
            <pc:sldMk cId="1545182845" sldId="459"/>
            <ac:grpSpMk id="3" creationId="{00000000-0000-0000-0000-000000000000}"/>
          </ac:grpSpMkLst>
        </pc:grpChg>
        <pc:grpChg chg="add del">
          <ac:chgData name="Davy Rietveld" userId="ab992977-2de8-4907-9cdf-d6f21a86cb07" providerId="ADAL" clId="{18DC104D-C426-4C5A-9AD8-85316A547D79}" dt="2018-10-31T13:34:06.382" v="586" actId="165"/>
          <ac:grpSpMkLst>
            <pc:docMk/>
            <pc:sldMk cId="1545182845" sldId="459"/>
            <ac:grpSpMk id="6" creationId="{00000000-0000-0000-0000-000000000000}"/>
          </ac:grpSpMkLst>
        </pc:grpChg>
        <pc:grpChg chg="add del">
          <ac:chgData name="Davy Rietveld" userId="ab992977-2de8-4907-9cdf-d6f21a86cb07" providerId="ADAL" clId="{18DC104D-C426-4C5A-9AD8-85316A547D79}" dt="2018-10-31T13:34:06.382" v="586" actId="165"/>
          <ac:grpSpMkLst>
            <pc:docMk/>
            <pc:sldMk cId="1545182845" sldId="459"/>
            <ac:grpSpMk id="9" creationId="{00000000-0000-0000-0000-000000000000}"/>
          </ac:grpSpMkLst>
        </pc:grpChg>
        <pc:grpChg chg="add del">
          <ac:chgData name="Davy Rietveld" userId="ab992977-2de8-4907-9cdf-d6f21a86cb07" providerId="ADAL" clId="{18DC104D-C426-4C5A-9AD8-85316A547D79}" dt="2018-10-31T13:34:06.382" v="586" actId="165"/>
          <ac:grpSpMkLst>
            <pc:docMk/>
            <pc:sldMk cId="1545182845" sldId="459"/>
            <ac:grpSpMk id="12" creationId="{00000000-0000-0000-0000-000000000000}"/>
          </ac:grpSpMkLst>
        </pc:grpChg>
        <pc:picChg chg="add del mod">
          <ac:chgData name="Davy Rietveld" userId="ab992977-2de8-4907-9cdf-d6f21a86cb07" providerId="ADAL" clId="{18DC104D-C426-4C5A-9AD8-85316A547D79}" dt="2018-10-31T13:38:05.164" v="620"/>
          <ac:picMkLst>
            <pc:docMk/>
            <pc:sldMk cId="1545182845" sldId="459"/>
            <ac:picMk id="37" creationId="{FAEFE21E-E436-4C16-8C61-16592D9879C9}"/>
          </ac:picMkLst>
        </pc:picChg>
        <pc:cxnChg chg="mod">
          <ac:chgData name="Davy Rietveld" userId="ab992977-2de8-4907-9cdf-d6f21a86cb07" providerId="ADAL" clId="{18DC104D-C426-4C5A-9AD8-85316A547D79}" dt="2018-10-31T13:38:06.291" v="621" actId="1076"/>
          <ac:cxnSpMkLst>
            <pc:docMk/>
            <pc:sldMk cId="1545182845" sldId="459"/>
            <ac:cxnSpMk id="19" creationId="{00000000-0000-0000-0000-000000000000}"/>
          </ac:cxnSpMkLst>
        </pc:cxnChg>
        <pc:cxnChg chg="mod">
          <ac:chgData name="Davy Rietveld" userId="ab992977-2de8-4907-9cdf-d6f21a86cb07" providerId="ADAL" clId="{18DC104D-C426-4C5A-9AD8-85316A547D79}" dt="2018-10-31T13:38:06.291" v="621" actId="1076"/>
          <ac:cxnSpMkLst>
            <pc:docMk/>
            <pc:sldMk cId="1545182845" sldId="459"/>
            <ac:cxnSpMk id="20" creationId="{00000000-0000-0000-0000-000000000000}"/>
          </ac:cxnSpMkLst>
        </pc:cxnChg>
        <pc:cxnChg chg="mod">
          <ac:chgData name="Davy Rietveld" userId="ab992977-2de8-4907-9cdf-d6f21a86cb07" providerId="ADAL" clId="{18DC104D-C426-4C5A-9AD8-85316A547D79}" dt="2018-10-31T13:38:06.291" v="621" actId="1076"/>
          <ac:cxnSpMkLst>
            <pc:docMk/>
            <pc:sldMk cId="1545182845" sldId="459"/>
            <ac:cxnSpMk id="21" creationId="{00000000-0000-0000-0000-000000000000}"/>
          </ac:cxnSpMkLst>
        </pc:cxnChg>
        <pc:cxnChg chg="add del mod">
          <ac:chgData name="Davy Rietveld" userId="ab992977-2de8-4907-9cdf-d6f21a86cb07" providerId="ADAL" clId="{18DC104D-C426-4C5A-9AD8-85316A547D79}" dt="2018-10-31T13:35:48.905" v="600"/>
          <ac:cxnSpMkLst>
            <pc:docMk/>
            <pc:sldMk cId="1545182845" sldId="459"/>
            <ac:cxnSpMk id="31" creationId="{E32634EC-04F0-4A56-8567-5575B5DF4496}"/>
          </ac:cxnSpMkLst>
        </pc:cxnChg>
        <pc:cxnChg chg="add del">
          <ac:chgData name="Davy Rietveld" userId="ab992977-2de8-4907-9cdf-d6f21a86cb07" providerId="ADAL" clId="{18DC104D-C426-4C5A-9AD8-85316A547D79}" dt="2018-10-31T13:36:21.006" v="608"/>
          <ac:cxnSpMkLst>
            <pc:docMk/>
            <pc:sldMk cId="1545182845" sldId="459"/>
            <ac:cxnSpMk id="32" creationId="{47164584-FB53-48AE-BDA6-9872AEFD4F99}"/>
          </ac:cxnSpMkLst>
        </pc:cxnChg>
        <pc:cxnChg chg="add mod">
          <ac:chgData name="Davy Rietveld" userId="ab992977-2de8-4907-9cdf-d6f21a86cb07" providerId="ADAL" clId="{18DC104D-C426-4C5A-9AD8-85316A547D79}" dt="2018-10-31T13:36:20.605" v="607" actId="571"/>
          <ac:cxnSpMkLst>
            <pc:docMk/>
            <pc:sldMk cId="1545182845" sldId="459"/>
            <ac:cxnSpMk id="33" creationId="{BD88D6F3-5A72-4627-B749-611E025521F9}"/>
          </ac:cxnSpMkLst>
        </pc:cxnChg>
        <pc:cxnChg chg="add mod">
          <ac:chgData name="Davy Rietveld" userId="ab992977-2de8-4907-9cdf-d6f21a86cb07" providerId="ADAL" clId="{18DC104D-C426-4C5A-9AD8-85316A547D79}" dt="2018-10-31T13:36:20.263" v="606" actId="571"/>
          <ac:cxnSpMkLst>
            <pc:docMk/>
            <pc:sldMk cId="1545182845" sldId="459"/>
            <ac:cxnSpMk id="34" creationId="{937E664C-B8FB-4F2E-A734-B91BD22A0B62}"/>
          </ac:cxnSpMkLst>
        </pc:cxnChg>
        <pc:cxnChg chg="add mod">
          <ac:chgData name="Davy Rietveld" userId="ab992977-2de8-4907-9cdf-d6f21a86cb07" providerId="ADAL" clId="{18DC104D-C426-4C5A-9AD8-85316A547D79}" dt="2018-10-31T13:36:19.683" v="605" actId="571"/>
          <ac:cxnSpMkLst>
            <pc:docMk/>
            <pc:sldMk cId="1545182845" sldId="459"/>
            <ac:cxnSpMk id="35" creationId="{29533B45-D393-4D99-8F6C-72EDC7ED8F64}"/>
          </ac:cxnSpMkLst>
        </pc:cxnChg>
        <pc:cxnChg chg="add mod">
          <ac:chgData name="Davy Rietveld" userId="ab992977-2de8-4907-9cdf-d6f21a86cb07" providerId="ADAL" clId="{18DC104D-C426-4C5A-9AD8-85316A547D79}" dt="2018-10-31T13:38:06.291" v="621" actId="1076"/>
          <ac:cxnSpMkLst>
            <pc:docMk/>
            <pc:sldMk cId="1545182845" sldId="459"/>
            <ac:cxnSpMk id="36" creationId="{075ACDF7-70EA-48E2-82EE-533B59BDE8AF}"/>
          </ac:cxnSpMkLst>
        </pc:cxnChg>
      </pc:sldChg>
      <pc:sldChg chg="add">
        <pc:chgData name="Davy Rietveld" userId="ab992977-2de8-4907-9cdf-d6f21a86cb07" providerId="ADAL" clId="{18DC104D-C426-4C5A-9AD8-85316A547D79}" dt="2018-11-07T10:28:11.465" v="5656"/>
        <pc:sldMkLst>
          <pc:docMk/>
          <pc:sldMk cId="4184504238" sldId="461"/>
        </pc:sldMkLst>
      </pc:sldChg>
      <pc:sldChg chg="addSp modSp add ord modTransition">
        <pc:chgData name="Davy Rietveld" userId="ab992977-2de8-4907-9cdf-d6f21a86cb07" providerId="ADAL" clId="{18DC104D-C426-4C5A-9AD8-85316A547D79}" dt="2018-10-31T18:28:59.967" v="3423"/>
        <pc:sldMkLst>
          <pc:docMk/>
          <pc:sldMk cId="2581152697" sldId="462"/>
        </pc:sldMkLst>
        <pc:spChg chg="mod">
          <ac:chgData name="Davy Rietveld" userId="ab992977-2de8-4907-9cdf-d6f21a86cb07" providerId="ADAL" clId="{18DC104D-C426-4C5A-9AD8-85316A547D79}" dt="2018-10-31T17:46:54.917" v="2378" actId="113"/>
          <ac:spMkLst>
            <pc:docMk/>
            <pc:sldMk cId="2581152697" sldId="462"/>
            <ac:spMk id="4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0-31T17:47:57.380" v="2414" actId="20577"/>
          <ac:spMkLst>
            <pc:docMk/>
            <pc:sldMk cId="2581152697" sldId="462"/>
            <ac:spMk id="5" creationId="{00000000-0000-0000-0000-000000000000}"/>
          </ac:spMkLst>
        </pc:spChg>
        <pc:cxnChg chg="add ord">
          <ac:chgData name="Davy Rietveld" userId="ab992977-2de8-4907-9cdf-d6f21a86cb07" providerId="ADAL" clId="{18DC104D-C426-4C5A-9AD8-85316A547D79}" dt="2018-10-31T18:28:27.677" v="3422" actId="167"/>
          <ac:cxnSpMkLst>
            <pc:docMk/>
            <pc:sldMk cId="2581152697" sldId="462"/>
            <ac:cxnSpMk id="7" creationId="{F02202DE-6D75-4D60-ACDD-D0D77BAD390C}"/>
          </ac:cxnSpMkLst>
        </pc:cxnChg>
      </pc:sldChg>
      <pc:sldChg chg="addSp delSp modSp add ord modTransition">
        <pc:chgData name="Davy Rietveld" userId="ab992977-2de8-4907-9cdf-d6f21a86cb07" providerId="ADAL" clId="{18DC104D-C426-4C5A-9AD8-85316A547D79}" dt="2018-10-31T18:29:36.496" v="3430" actId="14100"/>
        <pc:sldMkLst>
          <pc:docMk/>
          <pc:sldMk cId="4162350414" sldId="463"/>
        </pc:sldMkLst>
        <pc:spChg chg="mod">
          <ac:chgData name="Davy Rietveld" userId="ab992977-2de8-4907-9cdf-d6f21a86cb07" providerId="ADAL" clId="{18DC104D-C426-4C5A-9AD8-85316A547D79}" dt="2018-10-31T18:27:58.962" v="3420" actId="1037"/>
          <ac:spMkLst>
            <pc:docMk/>
            <pc:sldMk cId="4162350414" sldId="463"/>
            <ac:spMk id="4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0-31T18:27:58.962" v="3420" actId="1037"/>
          <ac:spMkLst>
            <pc:docMk/>
            <pc:sldMk cId="4162350414" sldId="463"/>
            <ac:spMk id="5" creationId="{00000000-0000-0000-0000-000000000000}"/>
          </ac:spMkLst>
        </pc:spChg>
        <pc:spChg chg="add del mod">
          <ac:chgData name="Davy Rietveld" userId="ab992977-2de8-4907-9cdf-d6f21a86cb07" providerId="ADAL" clId="{18DC104D-C426-4C5A-9AD8-85316A547D79}" dt="2018-10-31T18:27:58.962" v="3420" actId="1037"/>
          <ac:spMkLst>
            <pc:docMk/>
            <pc:sldMk cId="4162350414" sldId="463"/>
            <ac:spMk id="9" creationId="{791F837F-B155-4423-8A2C-74DC37494D45}"/>
          </ac:spMkLst>
        </pc:spChg>
        <pc:spChg chg="add del mod">
          <ac:chgData name="Davy Rietveld" userId="ab992977-2de8-4907-9cdf-d6f21a86cb07" providerId="ADAL" clId="{18DC104D-C426-4C5A-9AD8-85316A547D79}" dt="2018-10-31T18:27:31.444" v="3410" actId="571"/>
          <ac:spMkLst>
            <pc:docMk/>
            <pc:sldMk cId="4162350414" sldId="463"/>
            <ac:spMk id="11" creationId="{B30C9CC0-449E-465D-9C28-70FEE47F09C5}"/>
          </ac:spMkLst>
        </pc:spChg>
        <pc:spChg chg="add del mod">
          <ac:chgData name="Davy Rietveld" userId="ab992977-2de8-4907-9cdf-d6f21a86cb07" providerId="ADAL" clId="{18DC104D-C426-4C5A-9AD8-85316A547D79}" dt="2018-10-31T18:27:31.444" v="3410" actId="571"/>
          <ac:spMkLst>
            <pc:docMk/>
            <pc:sldMk cId="4162350414" sldId="463"/>
            <ac:spMk id="12" creationId="{6E793FB8-35B9-4D4B-AA39-B9BE534B9BE8}"/>
          </ac:spMkLst>
        </pc:spChg>
        <pc:picChg chg="add del mod">
          <ac:chgData name="Davy Rietveld" userId="ab992977-2de8-4907-9cdf-d6f21a86cb07" providerId="ADAL" clId="{18DC104D-C426-4C5A-9AD8-85316A547D79}" dt="2018-10-31T17:48:50.072" v="2446" actId="478"/>
          <ac:picMkLst>
            <pc:docMk/>
            <pc:sldMk cId="4162350414" sldId="463"/>
            <ac:picMk id="2" creationId="{7A7C63F3-2089-45F9-BCA8-3D052D9B7209}"/>
          </ac:picMkLst>
        </pc:picChg>
        <pc:picChg chg="add mod">
          <ac:chgData name="Davy Rietveld" userId="ab992977-2de8-4907-9cdf-d6f21a86cb07" providerId="ADAL" clId="{18DC104D-C426-4C5A-9AD8-85316A547D79}" dt="2018-10-31T18:29:36.496" v="3430" actId="14100"/>
          <ac:picMkLst>
            <pc:docMk/>
            <pc:sldMk cId="4162350414" sldId="463"/>
            <ac:picMk id="3" creationId="{84A6CD83-9C9C-4D53-860C-4C65BDFDBEDD}"/>
          </ac:picMkLst>
        </pc:picChg>
        <pc:picChg chg="del">
          <ac:chgData name="Davy Rietveld" userId="ab992977-2de8-4907-9cdf-d6f21a86cb07" providerId="ADAL" clId="{18DC104D-C426-4C5A-9AD8-85316A547D79}" dt="2018-10-31T17:46:02.389" v="2361" actId="478"/>
          <ac:picMkLst>
            <pc:docMk/>
            <pc:sldMk cId="4162350414" sldId="463"/>
            <ac:picMk id="8" creationId="{495EE7D9-2B1E-445F-9489-CD53D5AFCBA6}"/>
          </ac:picMkLst>
        </pc:picChg>
        <pc:cxnChg chg="mod">
          <ac:chgData name="Davy Rietveld" userId="ab992977-2de8-4907-9cdf-d6f21a86cb07" providerId="ADAL" clId="{18DC104D-C426-4C5A-9AD8-85316A547D79}" dt="2018-10-31T18:27:58.962" v="3420" actId="1037"/>
          <ac:cxnSpMkLst>
            <pc:docMk/>
            <pc:sldMk cId="4162350414" sldId="463"/>
            <ac:cxnSpMk id="6" creationId="{00000000-0000-0000-0000-000000000000}"/>
          </ac:cxnSpMkLst>
        </pc:cxnChg>
        <pc:cxnChg chg="add ord">
          <ac:chgData name="Davy Rietveld" userId="ab992977-2de8-4907-9cdf-d6f21a86cb07" providerId="ADAL" clId="{18DC104D-C426-4C5A-9AD8-85316A547D79}" dt="2018-10-31T18:28:23.847" v="3421" actId="167"/>
          <ac:cxnSpMkLst>
            <pc:docMk/>
            <pc:sldMk cId="4162350414" sldId="463"/>
            <ac:cxnSpMk id="10" creationId="{9334371F-EE22-48DD-ABCA-6224F339AC38}"/>
          </ac:cxnSpMkLst>
        </pc:cxnChg>
        <pc:cxnChg chg="add del mod">
          <ac:chgData name="Davy Rietveld" userId="ab992977-2de8-4907-9cdf-d6f21a86cb07" providerId="ADAL" clId="{18DC104D-C426-4C5A-9AD8-85316A547D79}" dt="2018-10-31T18:27:31.444" v="3410" actId="571"/>
          <ac:cxnSpMkLst>
            <pc:docMk/>
            <pc:sldMk cId="4162350414" sldId="463"/>
            <ac:cxnSpMk id="13" creationId="{A0126730-541A-427D-BF39-6EFB3504EB40}"/>
          </ac:cxnSpMkLst>
        </pc:cxnChg>
      </pc:sldChg>
      <pc:sldChg chg="addSp delSp modSp add modTransition">
        <pc:chgData name="Davy Rietveld" userId="ab992977-2de8-4907-9cdf-d6f21a86cb07" providerId="ADAL" clId="{18DC104D-C426-4C5A-9AD8-85316A547D79}" dt="2018-10-31T18:30:52.177" v="3459" actId="1076"/>
        <pc:sldMkLst>
          <pc:docMk/>
          <pc:sldMk cId="4018989949" sldId="464"/>
        </pc:sldMkLst>
        <pc:spChg chg="del">
          <ac:chgData name="Davy Rietveld" userId="ab992977-2de8-4907-9cdf-d6f21a86cb07" providerId="ADAL" clId="{18DC104D-C426-4C5A-9AD8-85316A547D79}" dt="2018-10-31T17:56:16.467" v="2575" actId="478"/>
          <ac:spMkLst>
            <pc:docMk/>
            <pc:sldMk cId="4018989949" sldId="464"/>
            <ac:spMk id="2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0-31T17:56:21.607" v="2577" actId="6549"/>
          <ac:spMkLst>
            <pc:docMk/>
            <pc:sldMk cId="4018989949" sldId="464"/>
            <ac:spMk id="5" creationId="{00000000-0000-0000-0000-000000000000}"/>
          </ac:spMkLst>
        </pc:spChg>
        <pc:spChg chg="add mod">
          <ac:chgData name="Davy Rietveld" userId="ab992977-2de8-4907-9cdf-d6f21a86cb07" providerId="ADAL" clId="{18DC104D-C426-4C5A-9AD8-85316A547D79}" dt="2018-10-31T17:57:52.593" v="2640" actId="1076"/>
          <ac:spMkLst>
            <pc:docMk/>
            <pc:sldMk cId="4018989949" sldId="464"/>
            <ac:spMk id="8" creationId="{5BDF4290-8D98-48C6-8CDF-C38CB575F7A9}"/>
          </ac:spMkLst>
        </pc:spChg>
        <pc:spChg chg="del">
          <ac:chgData name="Davy Rietveld" userId="ab992977-2de8-4907-9cdf-d6f21a86cb07" providerId="ADAL" clId="{18DC104D-C426-4C5A-9AD8-85316A547D79}" dt="2018-10-31T17:55:55.603" v="2571" actId="478"/>
          <ac:spMkLst>
            <pc:docMk/>
            <pc:sldMk cId="4018989949" sldId="464"/>
            <ac:spMk id="10" creationId="{00000000-0000-0000-0000-000000000000}"/>
          </ac:spMkLst>
        </pc:spChg>
        <pc:spChg chg="del">
          <ac:chgData name="Davy Rietveld" userId="ab992977-2de8-4907-9cdf-d6f21a86cb07" providerId="ADAL" clId="{18DC104D-C426-4C5A-9AD8-85316A547D79}" dt="2018-10-31T17:55:55.603" v="2571" actId="478"/>
          <ac:spMkLst>
            <pc:docMk/>
            <pc:sldMk cId="4018989949" sldId="464"/>
            <ac:spMk id="11" creationId="{00000000-0000-0000-0000-000000000000}"/>
          </ac:spMkLst>
        </pc:spChg>
        <pc:spChg chg="add mod">
          <ac:chgData name="Davy Rietveld" userId="ab992977-2de8-4907-9cdf-d6f21a86cb07" providerId="ADAL" clId="{18DC104D-C426-4C5A-9AD8-85316A547D79}" dt="2018-10-31T17:58:47.540" v="2765" actId="20577"/>
          <ac:spMkLst>
            <pc:docMk/>
            <pc:sldMk cId="4018989949" sldId="464"/>
            <ac:spMk id="13" creationId="{231E911E-8039-44A5-A057-150691555882}"/>
          </ac:spMkLst>
        </pc:spChg>
        <pc:spChg chg="add del">
          <ac:chgData name="Davy Rietveld" userId="ab992977-2de8-4907-9cdf-d6f21a86cb07" providerId="ADAL" clId="{18DC104D-C426-4C5A-9AD8-85316A547D79}" dt="2018-10-31T17:57:13.812" v="2582" actId="478"/>
          <ac:spMkLst>
            <pc:docMk/>
            <pc:sldMk cId="4018989949" sldId="464"/>
            <ac:spMk id="16" creationId="{C2F0113A-3DE8-47B3-B09B-A0E6C995D239}"/>
          </ac:spMkLst>
        </pc:spChg>
        <pc:spChg chg="add mod">
          <ac:chgData name="Davy Rietveld" userId="ab992977-2de8-4907-9cdf-d6f21a86cb07" providerId="ADAL" clId="{18DC104D-C426-4C5A-9AD8-85316A547D79}" dt="2018-10-31T17:58:13.913" v="2642" actId="1076"/>
          <ac:spMkLst>
            <pc:docMk/>
            <pc:sldMk cId="4018989949" sldId="464"/>
            <ac:spMk id="20" creationId="{0D6D3CA1-4AEC-44CA-9526-770ECC219CA5}"/>
          </ac:spMkLst>
        </pc:spChg>
        <pc:spChg chg="add mod">
          <ac:chgData name="Davy Rietveld" userId="ab992977-2de8-4907-9cdf-d6f21a86cb07" providerId="ADAL" clId="{18DC104D-C426-4C5A-9AD8-85316A547D79}" dt="2018-10-31T18:30:52.177" v="3459" actId="1076"/>
          <ac:spMkLst>
            <pc:docMk/>
            <pc:sldMk cId="4018989949" sldId="464"/>
            <ac:spMk id="21" creationId="{6A68EFC4-CF71-4CCD-8AD8-C92100B30502}"/>
          </ac:spMkLst>
        </pc:spChg>
        <pc:picChg chg="add del">
          <ac:chgData name="Davy Rietveld" userId="ab992977-2de8-4907-9cdf-d6f21a86cb07" providerId="ADAL" clId="{18DC104D-C426-4C5A-9AD8-85316A547D79}" dt="2018-10-31T17:57:12.085" v="2581" actId="478"/>
          <ac:picMkLst>
            <pc:docMk/>
            <pc:sldMk cId="4018989949" sldId="464"/>
            <ac:picMk id="14" creationId="{11B6165C-DF7A-4661-8A60-0E1D0E40B27D}"/>
          </ac:picMkLst>
        </pc:picChg>
        <pc:picChg chg="add del">
          <ac:chgData name="Davy Rietveld" userId="ab992977-2de8-4907-9cdf-d6f21a86cb07" providerId="ADAL" clId="{18DC104D-C426-4C5A-9AD8-85316A547D79}" dt="2018-10-31T17:57:12.085" v="2581" actId="478"/>
          <ac:picMkLst>
            <pc:docMk/>
            <pc:sldMk cId="4018989949" sldId="464"/>
            <ac:picMk id="15" creationId="{18CC0F3B-18AC-45F7-9552-897077D61FB5}"/>
          </ac:picMkLst>
        </pc:picChg>
        <pc:picChg chg="add del mod">
          <ac:chgData name="Davy Rietveld" userId="ab992977-2de8-4907-9cdf-d6f21a86cb07" providerId="ADAL" clId="{18DC104D-C426-4C5A-9AD8-85316A547D79}" dt="2018-10-31T17:57:10.181" v="2580" actId="478"/>
          <ac:picMkLst>
            <pc:docMk/>
            <pc:sldMk cId="4018989949" sldId="464"/>
            <ac:picMk id="17" creationId="{091A2C10-E832-4EBA-B624-72F04EB9AC03}"/>
          </ac:picMkLst>
        </pc:picChg>
        <pc:picChg chg="add del mod">
          <ac:chgData name="Davy Rietveld" userId="ab992977-2de8-4907-9cdf-d6f21a86cb07" providerId="ADAL" clId="{18DC104D-C426-4C5A-9AD8-85316A547D79}" dt="2018-10-31T17:57:10.181" v="2580" actId="478"/>
          <ac:picMkLst>
            <pc:docMk/>
            <pc:sldMk cId="4018989949" sldId="464"/>
            <ac:picMk id="18" creationId="{9DCC7BA5-70FD-406B-8AE2-3426A05208EA}"/>
          </ac:picMkLst>
        </pc:picChg>
        <pc:picChg chg="add mod">
          <ac:chgData name="Davy Rietveld" userId="ab992977-2de8-4907-9cdf-d6f21a86cb07" providerId="ADAL" clId="{18DC104D-C426-4C5A-9AD8-85316A547D79}" dt="2018-10-31T18:06:13.582" v="2954" actId="12789"/>
          <ac:picMkLst>
            <pc:docMk/>
            <pc:sldMk cId="4018989949" sldId="464"/>
            <ac:picMk id="19" creationId="{D71937C6-53F3-4398-97AB-AF87CE086F6A}"/>
          </ac:picMkLst>
        </pc:picChg>
        <pc:cxnChg chg="add mod">
          <ac:chgData name="Davy Rietveld" userId="ab992977-2de8-4907-9cdf-d6f21a86cb07" providerId="ADAL" clId="{18DC104D-C426-4C5A-9AD8-85316A547D79}" dt="2018-10-31T17:56:08.821" v="2574" actId="1076"/>
          <ac:cxnSpMkLst>
            <pc:docMk/>
            <pc:sldMk cId="4018989949" sldId="464"/>
            <ac:cxnSpMk id="9" creationId="{F78DA33C-62B5-41B3-8A3C-B4CE2D7D84C2}"/>
          </ac:cxnSpMkLst>
        </pc:cxnChg>
        <pc:cxnChg chg="del">
          <ac:chgData name="Davy Rietveld" userId="ab992977-2de8-4907-9cdf-d6f21a86cb07" providerId="ADAL" clId="{18DC104D-C426-4C5A-9AD8-85316A547D79}" dt="2018-10-31T17:55:55.603" v="2571" actId="478"/>
          <ac:cxnSpMkLst>
            <pc:docMk/>
            <pc:sldMk cId="4018989949" sldId="464"/>
            <ac:cxnSpMk id="12" creationId="{00000000-0000-0000-0000-000000000000}"/>
          </ac:cxnSpMkLst>
        </pc:cxnChg>
      </pc:sldChg>
      <pc:sldChg chg="addSp delSp modSp add">
        <pc:chgData name="Davy Rietveld" userId="ab992977-2de8-4907-9cdf-d6f21a86cb07" providerId="ADAL" clId="{18DC104D-C426-4C5A-9AD8-85316A547D79}" dt="2018-10-31T18:30:57.917" v="3461" actId="1076"/>
        <pc:sldMkLst>
          <pc:docMk/>
          <pc:sldMk cId="477919507" sldId="465"/>
        </pc:sldMkLst>
        <pc:spChg chg="del">
          <ac:chgData name="Davy Rietveld" userId="ab992977-2de8-4907-9cdf-d6f21a86cb07" providerId="ADAL" clId="{18DC104D-C426-4C5A-9AD8-85316A547D79}" dt="2018-10-31T17:59:33.282" v="2771" actId="478"/>
          <ac:spMkLst>
            <pc:docMk/>
            <pc:sldMk cId="477919507" sldId="465"/>
            <ac:spMk id="2" creationId="{00000000-0000-0000-0000-000000000000}"/>
          </ac:spMkLst>
        </pc:spChg>
        <pc:spChg chg="del">
          <ac:chgData name="Davy Rietveld" userId="ab992977-2de8-4907-9cdf-d6f21a86cb07" providerId="ADAL" clId="{18DC104D-C426-4C5A-9AD8-85316A547D79}" dt="2018-10-31T17:59:33.282" v="2771" actId="478"/>
          <ac:spMkLst>
            <pc:docMk/>
            <pc:sldMk cId="477919507" sldId="465"/>
            <ac:spMk id="3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0-31T18:01:45.706" v="2804" actId="20577"/>
          <ac:spMkLst>
            <pc:docMk/>
            <pc:sldMk cId="477919507" sldId="465"/>
            <ac:spMk id="6" creationId="{00000000-0000-0000-0000-000000000000}"/>
          </ac:spMkLst>
        </pc:spChg>
        <pc:spChg chg="del">
          <ac:chgData name="Davy Rietveld" userId="ab992977-2de8-4907-9cdf-d6f21a86cb07" providerId="ADAL" clId="{18DC104D-C426-4C5A-9AD8-85316A547D79}" dt="2018-10-31T18:00:44.354" v="2788" actId="478"/>
          <ac:spMkLst>
            <pc:docMk/>
            <pc:sldMk cId="477919507" sldId="465"/>
            <ac:spMk id="7" creationId="{00000000-0000-0000-0000-000000000000}"/>
          </ac:spMkLst>
        </pc:spChg>
        <pc:spChg chg="del">
          <ac:chgData name="Davy Rietveld" userId="ab992977-2de8-4907-9cdf-d6f21a86cb07" providerId="ADAL" clId="{18DC104D-C426-4C5A-9AD8-85316A547D79}" dt="2018-10-31T18:00:44.354" v="2788" actId="478"/>
          <ac:spMkLst>
            <pc:docMk/>
            <pc:sldMk cId="477919507" sldId="465"/>
            <ac:spMk id="8" creationId="{00000000-0000-0000-0000-000000000000}"/>
          </ac:spMkLst>
        </pc:spChg>
        <pc:spChg chg="del">
          <ac:chgData name="Davy Rietveld" userId="ab992977-2de8-4907-9cdf-d6f21a86cb07" providerId="ADAL" clId="{18DC104D-C426-4C5A-9AD8-85316A547D79}" dt="2018-10-31T18:00:32.770" v="2785" actId="478"/>
          <ac:spMkLst>
            <pc:docMk/>
            <pc:sldMk cId="477919507" sldId="465"/>
            <ac:spMk id="14" creationId="{00000000-0000-0000-0000-000000000000}"/>
          </ac:spMkLst>
        </pc:spChg>
        <pc:spChg chg="del">
          <ac:chgData name="Davy Rietveld" userId="ab992977-2de8-4907-9cdf-d6f21a86cb07" providerId="ADAL" clId="{18DC104D-C426-4C5A-9AD8-85316A547D79}" dt="2018-10-31T18:00:41.010" v="2787" actId="478"/>
          <ac:spMkLst>
            <pc:docMk/>
            <pc:sldMk cId="477919507" sldId="465"/>
            <ac:spMk id="15" creationId="{00000000-0000-0000-0000-000000000000}"/>
          </ac:spMkLst>
        </pc:spChg>
        <pc:spChg chg="del">
          <ac:chgData name="Davy Rietveld" userId="ab992977-2de8-4907-9cdf-d6f21a86cb07" providerId="ADAL" clId="{18DC104D-C426-4C5A-9AD8-85316A547D79}" dt="2018-10-31T18:00:41.010" v="2787" actId="478"/>
          <ac:spMkLst>
            <pc:docMk/>
            <pc:sldMk cId="477919507" sldId="465"/>
            <ac:spMk id="16" creationId="{00000000-0000-0000-0000-000000000000}"/>
          </ac:spMkLst>
        </pc:spChg>
        <pc:spChg chg="add del mod">
          <ac:chgData name="Davy Rietveld" userId="ab992977-2de8-4907-9cdf-d6f21a86cb07" providerId="ADAL" clId="{18DC104D-C426-4C5A-9AD8-85316A547D79}" dt="2018-10-31T18:03:01.123" v="2926" actId="478"/>
          <ac:spMkLst>
            <pc:docMk/>
            <pc:sldMk cId="477919507" sldId="465"/>
            <ac:spMk id="20" creationId="{7F7E0DD5-E919-4D48-9A0E-55DB89ACA918}"/>
          </ac:spMkLst>
        </pc:spChg>
        <pc:spChg chg="add mod">
          <ac:chgData name="Davy Rietveld" userId="ab992977-2de8-4907-9cdf-d6f21a86cb07" providerId="ADAL" clId="{18DC104D-C426-4C5A-9AD8-85316A547D79}" dt="2018-10-31T18:01:57.983" v="2806" actId="1076"/>
          <ac:spMkLst>
            <pc:docMk/>
            <pc:sldMk cId="477919507" sldId="465"/>
            <ac:spMk id="25" creationId="{07F3443E-62E1-4A54-8388-DEFAC5C9050E}"/>
          </ac:spMkLst>
        </pc:spChg>
        <pc:spChg chg="add mod">
          <ac:chgData name="Davy Rietveld" userId="ab992977-2de8-4907-9cdf-d6f21a86cb07" providerId="ADAL" clId="{18DC104D-C426-4C5A-9AD8-85316A547D79}" dt="2018-10-31T18:02:12.739" v="2826" actId="20577"/>
          <ac:spMkLst>
            <pc:docMk/>
            <pc:sldMk cId="477919507" sldId="465"/>
            <ac:spMk id="27" creationId="{B9DE3B62-669D-4DE9-8207-1804A959DE2E}"/>
          </ac:spMkLst>
        </pc:spChg>
        <pc:spChg chg="add mod">
          <ac:chgData name="Davy Rietveld" userId="ab992977-2de8-4907-9cdf-d6f21a86cb07" providerId="ADAL" clId="{18DC104D-C426-4C5A-9AD8-85316A547D79}" dt="2018-10-31T18:02:52.676" v="2924" actId="20577"/>
          <ac:spMkLst>
            <pc:docMk/>
            <pc:sldMk cId="477919507" sldId="465"/>
            <ac:spMk id="29" creationId="{D0106AAD-C2E1-49A2-849A-F2468F4B7F48}"/>
          </ac:spMkLst>
        </pc:spChg>
        <pc:spChg chg="add del mod">
          <ac:chgData name="Davy Rietveld" userId="ab992977-2de8-4907-9cdf-d6f21a86cb07" providerId="ADAL" clId="{18DC104D-C426-4C5A-9AD8-85316A547D79}" dt="2018-10-31T18:03:33.154" v="2932" actId="478"/>
          <ac:spMkLst>
            <pc:docMk/>
            <pc:sldMk cId="477919507" sldId="465"/>
            <ac:spMk id="30" creationId="{3EA21A3E-F3AD-404F-8F8D-C19BCFDC88C9}"/>
          </ac:spMkLst>
        </pc:spChg>
        <pc:spChg chg="add del mod">
          <ac:chgData name="Davy Rietveld" userId="ab992977-2de8-4907-9cdf-d6f21a86cb07" providerId="ADAL" clId="{18DC104D-C426-4C5A-9AD8-85316A547D79}" dt="2018-10-31T18:03:34.466" v="2933" actId="478"/>
          <ac:spMkLst>
            <pc:docMk/>
            <pc:sldMk cId="477919507" sldId="465"/>
            <ac:spMk id="31" creationId="{867F1BE7-066B-44E2-9C36-EBC012D10867}"/>
          </ac:spMkLst>
        </pc:spChg>
        <pc:spChg chg="add del mod">
          <ac:chgData name="Davy Rietveld" userId="ab992977-2de8-4907-9cdf-d6f21a86cb07" providerId="ADAL" clId="{18DC104D-C426-4C5A-9AD8-85316A547D79}" dt="2018-10-31T18:30:43.985" v="3458" actId="478"/>
          <ac:spMkLst>
            <pc:docMk/>
            <pc:sldMk cId="477919507" sldId="465"/>
            <ac:spMk id="35" creationId="{A9DE0F2F-6CD2-4CF6-AB7F-F46DEF1080B5}"/>
          </ac:spMkLst>
        </pc:spChg>
        <pc:spChg chg="add mod">
          <ac:chgData name="Davy Rietveld" userId="ab992977-2de8-4907-9cdf-d6f21a86cb07" providerId="ADAL" clId="{18DC104D-C426-4C5A-9AD8-85316A547D79}" dt="2018-10-31T18:30:57.917" v="3461" actId="1076"/>
          <ac:spMkLst>
            <pc:docMk/>
            <pc:sldMk cId="477919507" sldId="465"/>
            <ac:spMk id="36" creationId="{9BF7D5E2-FD85-49CC-BB13-85260CA7558C}"/>
          </ac:spMkLst>
        </pc:spChg>
        <pc:picChg chg="add del mod">
          <ac:chgData name="Davy Rietveld" userId="ab992977-2de8-4907-9cdf-d6f21a86cb07" providerId="ADAL" clId="{18DC104D-C426-4C5A-9AD8-85316A547D79}" dt="2018-10-31T18:03:01.123" v="2926" actId="478"/>
          <ac:picMkLst>
            <pc:docMk/>
            <pc:sldMk cId="477919507" sldId="465"/>
            <ac:picMk id="18" creationId="{75D3C492-9601-4305-87B0-3D8EF45FA06A}"/>
          </ac:picMkLst>
        </pc:picChg>
        <pc:picChg chg="add del mod">
          <ac:chgData name="Davy Rietveld" userId="ab992977-2de8-4907-9cdf-d6f21a86cb07" providerId="ADAL" clId="{18DC104D-C426-4C5A-9AD8-85316A547D79}" dt="2018-10-31T18:03:01.123" v="2926" actId="478"/>
          <ac:picMkLst>
            <pc:docMk/>
            <pc:sldMk cId="477919507" sldId="465"/>
            <ac:picMk id="19" creationId="{60BB8694-C861-4770-8A3E-ADAF5CC829DB}"/>
          </ac:picMkLst>
        </pc:picChg>
        <pc:picChg chg="add mod">
          <ac:chgData name="Davy Rietveld" userId="ab992977-2de8-4907-9cdf-d6f21a86cb07" providerId="ADAL" clId="{18DC104D-C426-4C5A-9AD8-85316A547D79}" dt="2018-10-31T18:05:58.694" v="2951" actId="1076"/>
          <ac:picMkLst>
            <pc:docMk/>
            <pc:sldMk cId="477919507" sldId="465"/>
            <ac:picMk id="32" creationId="{A14219A9-FF2E-4E42-8BE0-53C1B5E7A88B}"/>
          </ac:picMkLst>
        </pc:picChg>
        <pc:cxnChg chg="del">
          <ac:chgData name="Davy Rietveld" userId="ab992977-2de8-4907-9cdf-d6f21a86cb07" providerId="ADAL" clId="{18DC104D-C426-4C5A-9AD8-85316A547D79}" dt="2018-10-31T18:00:44.354" v="2788" actId="478"/>
          <ac:cxnSpMkLst>
            <pc:docMk/>
            <pc:sldMk cId="477919507" sldId="465"/>
            <ac:cxnSpMk id="9" creationId="{00000000-0000-0000-0000-000000000000}"/>
          </ac:cxnSpMkLst>
        </pc:cxnChg>
        <pc:cxnChg chg="del">
          <ac:chgData name="Davy Rietveld" userId="ab992977-2de8-4907-9cdf-d6f21a86cb07" providerId="ADAL" clId="{18DC104D-C426-4C5A-9AD8-85316A547D79}" dt="2018-10-31T18:00:41.010" v="2787" actId="478"/>
          <ac:cxnSpMkLst>
            <pc:docMk/>
            <pc:sldMk cId="477919507" sldId="465"/>
            <ac:cxnSpMk id="17" creationId="{00000000-0000-0000-0000-000000000000}"/>
          </ac:cxnSpMkLst>
        </pc:cxnChg>
        <pc:cxnChg chg="del">
          <ac:chgData name="Davy Rietveld" userId="ab992977-2de8-4907-9cdf-d6f21a86cb07" providerId="ADAL" clId="{18DC104D-C426-4C5A-9AD8-85316A547D79}" dt="2018-10-31T18:01:06.117" v="2794" actId="478"/>
          <ac:cxnSpMkLst>
            <pc:docMk/>
            <pc:sldMk cId="477919507" sldId="465"/>
            <ac:cxnSpMk id="21" creationId="{00000000-0000-0000-0000-000000000000}"/>
          </ac:cxnSpMkLst>
        </pc:cxnChg>
        <pc:cxnChg chg="mod">
          <ac:chgData name="Davy Rietveld" userId="ab992977-2de8-4907-9cdf-d6f21a86cb07" providerId="ADAL" clId="{18DC104D-C426-4C5A-9AD8-85316A547D79}" dt="2018-10-31T18:01:39.195" v="2803" actId="14100"/>
          <ac:cxnSpMkLst>
            <pc:docMk/>
            <pc:sldMk cId="477919507" sldId="465"/>
            <ac:cxnSpMk id="24" creationId="{00000000-0000-0000-0000-000000000000}"/>
          </ac:cxnSpMkLst>
        </pc:cxnChg>
        <pc:cxnChg chg="mod">
          <ac:chgData name="Davy Rietveld" userId="ab992977-2de8-4907-9cdf-d6f21a86cb07" providerId="ADAL" clId="{18DC104D-C426-4C5A-9AD8-85316A547D79}" dt="2018-10-31T18:01:21.346" v="2800" actId="1076"/>
          <ac:cxnSpMkLst>
            <pc:docMk/>
            <pc:sldMk cId="477919507" sldId="465"/>
            <ac:cxnSpMk id="26" creationId="{00000000-0000-0000-0000-000000000000}"/>
          </ac:cxnSpMkLst>
        </pc:cxnChg>
        <pc:cxnChg chg="add">
          <ac:chgData name="Davy Rietveld" userId="ab992977-2de8-4907-9cdf-d6f21a86cb07" providerId="ADAL" clId="{18DC104D-C426-4C5A-9AD8-85316A547D79}" dt="2018-10-31T18:02:03.514" v="2807"/>
          <ac:cxnSpMkLst>
            <pc:docMk/>
            <pc:sldMk cId="477919507" sldId="465"/>
            <ac:cxnSpMk id="28" creationId="{3CA4BC5B-C6A9-4F4A-8991-03AC2CA77A82}"/>
          </ac:cxnSpMkLst>
        </pc:cxnChg>
        <pc:cxnChg chg="add del mod">
          <ac:chgData name="Davy Rietveld" userId="ab992977-2de8-4907-9cdf-d6f21a86cb07" providerId="ADAL" clId="{18DC104D-C426-4C5A-9AD8-85316A547D79}" dt="2018-10-31T18:03:31.668" v="2930" actId="478"/>
          <ac:cxnSpMkLst>
            <pc:docMk/>
            <pc:sldMk cId="477919507" sldId="465"/>
            <ac:cxnSpMk id="33" creationId="{7AB84CCB-76C2-4DE9-95DD-05ED88250746}"/>
          </ac:cxnSpMkLst>
        </pc:cxnChg>
        <pc:cxnChg chg="add del mod">
          <ac:chgData name="Davy Rietveld" userId="ab992977-2de8-4907-9cdf-d6f21a86cb07" providerId="ADAL" clId="{18DC104D-C426-4C5A-9AD8-85316A547D79}" dt="2018-10-31T18:03:34.980" v="2934" actId="478"/>
          <ac:cxnSpMkLst>
            <pc:docMk/>
            <pc:sldMk cId="477919507" sldId="465"/>
            <ac:cxnSpMk id="34" creationId="{A7CA65F8-37DC-4881-9009-79725ABCF89E}"/>
          </ac:cxnSpMkLst>
        </pc:cxnChg>
      </pc:sldChg>
      <pc:sldChg chg="addSp delSp modSp add">
        <pc:chgData name="Davy Rietveld" userId="ab992977-2de8-4907-9cdf-d6f21a86cb07" providerId="ADAL" clId="{18DC104D-C426-4C5A-9AD8-85316A547D79}" dt="2018-11-07T11:05:22.936" v="6541" actId="208"/>
        <pc:sldMkLst>
          <pc:docMk/>
          <pc:sldMk cId="3522805514" sldId="466"/>
        </pc:sldMkLst>
        <pc:spChg chg="del">
          <ac:chgData name="Davy Rietveld" userId="ab992977-2de8-4907-9cdf-d6f21a86cb07" providerId="ADAL" clId="{18DC104D-C426-4C5A-9AD8-85316A547D79}" dt="2018-10-31T18:37:14.384" v="4025" actId="478"/>
          <ac:spMkLst>
            <pc:docMk/>
            <pc:sldMk cId="3522805514" sldId="466"/>
            <ac:spMk id="2" creationId="{00000000-0000-0000-0000-000000000000}"/>
          </ac:spMkLst>
        </pc:spChg>
        <pc:spChg chg="add del mod">
          <ac:chgData name="Davy Rietveld" userId="ab992977-2de8-4907-9cdf-d6f21a86cb07" providerId="ADAL" clId="{18DC104D-C426-4C5A-9AD8-85316A547D79}" dt="2018-11-07T11:01:20.654" v="6320" actId="478"/>
          <ac:spMkLst>
            <pc:docMk/>
            <pc:sldMk cId="3522805514" sldId="466"/>
            <ac:spMk id="3" creationId="{19EA8D28-0C42-4957-BF34-0C98EABF795E}"/>
          </ac:spMkLst>
        </pc:spChg>
        <pc:spChg chg="mod">
          <ac:chgData name="Davy Rietveld" userId="ab992977-2de8-4907-9cdf-d6f21a86cb07" providerId="ADAL" clId="{18DC104D-C426-4C5A-9AD8-85316A547D79}" dt="2018-10-31T18:36:35.745" v="4022" actId="6549"/>
          <ac:spMkLst>
            <pc:docMk/>
            <pc:sldMk cId="3522805514" sldId="466"/>
            <ac:spMk id="9" creationId="{00000000-0000-0000-0000-000000000000}"/>
          </ac:spMkLst>
        </pc:spChg>
        <pc:spChg chg="del mod">
          <ac:chgData name="Davy Rietveld" userId="ab992977-2de8-4907-9cdf-d6f21a86cb07" providerId="ADAL" clId="{18DC104D-C426-4C5A-9AD8-85316A547D79}" dt="2018-10-31T18:45:53.089" v="4824" actId="478"/>
          <ac:spMkLst>
            <pc:docMk/>
            <pc:sldMk cId="3522805514" sldId="466"/>
            <ac:spMk id="10" creationId="{00000000-0000-0000-0000-000000000000}"/>
          </ac:spMkLst>
        </pc:spChg>
        <pc:spChg chg="mod">
          <ac:chgData name="Davy Rietveld" userId="ab992977-2de8-4907-9cdf-d6f21a86cb07" providerId="ADAL" clId="{18DC104D-C426-4C5A-9AD8-85316A547D79}" dt="2018-11-07T11:04:00.843" v="6518" actId="20577"/>
          <ac:spMkLst>
            <pc:docMk/>
            <pc:sldMk cId="3522805514" sldId="466"/>
            <ac:spMk id="11" creationId="{00000000-0000-0000-0000-000000000000}"/>
          </ac:spMkLst>
        </pc:spChg>
        <pc:spChg chg="add del mod">
          <ac:chgData name="Davy Rietveld" userId="ab992977-2de8-4907-9cdf-d6f21a86cb07" providerId="ADAL" clId="{18DC104D-C426-4C5A-9AD8-85316A547D79}" dt="2018-11-07T11:01:26.266" v="6321" actId="478"/>
          <ac:spMkLst>
            <pc:docMk/>
            <pc:sldMk cId="3522805514" sldId="466"/>
            <ac:spMk id="12" creationId="{9B6A6D64-58EE-4FBE-9D45-3A1EC9FB92F6}"/>
          </ac:spMkLst>
        </pc:spChg>
        <pc:spChg chg="add mod">
          <ac:chgData name="Davy Rietveld" userId="ab992977-2de8-4907-9cdf-d6f21a86cb07" providerId="ADAL" clId="{18DC104D-C426-4C5A-9AD8-85316A547D79}" dt="2018-10-31T18:37:02.125" v="4024" actId="1076"/>
          <ac:spMkLst>
            <pc:docMk/>
            <pc:sldMk cId="3522805514" sldId="466"/>
            <ac:spMk id="13" creationId="{2EE050FD-1A62-40E8-8D97-33B7AAD97F55}"/>
          </ac:spMkLst>
        </pc:spChg>
        <pc:spChg chg="add mod">
          <ac:chgData name="Davy Rietveld" userId="ab992977-2de8-4907-9cdf-d6f21a86cb07" providerId="ADAL" clId="{18DC104D-C426-4C5A-9AD8-85316A547D79}" dt="2018-11-07T11:05:06.054" v="6538" actId="1076"/>
          <ac:spMkLst>
            <pc:docMk/>
            <pc:sldMk cId="3522805514" sldId="466"/>
            <ac:spMk id="14" creationId="{61A5A70C-2637-4E65-895B-82370D4AEFD0}"/>
          </ac:spMkLst>
        </pc:spChg>
        <pc:spChg chg="add del mod">
          <ac:chgData name="Davy Rietveld" userId="ab992977-2de8-4907-9cdf-d6f21a86cb07" providerId="ADAL" clId="{18DC104D-C426-4C5A-9AD8-85316A547D79}" dt="2018-11-07T10:55:18.185" v="6195" actId="478"/>
          <ac:spMkLst>
            <pc:docMk/>
            <pc:sldMk cId="3522805514" sldId="466"/>
            <ac:spMk id="15" creationId="{791F5A1A-94C2-42C2-A128-B8718DB471E5}"/>
          </ac:spMkLst>
        </pc:spChg>
        <pc:spChg chg="add mod">
          <ac:chgData name="Davy Rietveld" userId="ab992977-2de8-4907-9cdf-d6f21a86cb07" providerId="ADAL" clId="{18DC104D-C426-4C5A-9AD8-85316A547D79}" dt="2018-11-07T11:05:13.877" v="6539" actId="1076"/>
          <ac:spMkLst>
            <pc:docMk/>
            <pc:sldMk cId="3522805514" sldId="466"/>
            <ac:spMk id="16" creationId="{1E4F34EA-9E2F-45E3-9751-A8A04FC15737}"/>
          </ac:spMkLst>
        </pc:spChg>
        <pc:spChg chg="add mod">
          <ac:chgData name="Davy Rietveld" userId="ab992977-2de8-4907-9cdf-d6f21a86cb07" providerId="ADAL" clId="{18DC104D-C426-4C5A-9AD8-85316A547D79}" dt="2018-11-07T10:55:14.850" v="6194" actId="1076"/>
          <ac:spMkLst>
            <pc:docMk/>
            <pc:sldMk cId="3522805514" sldId="466"/>
            <ac:spMk id="17" creationId="{502C54CD-91A0-470C-AE2B-72DAF242B37B}"/>
          </ac:spMkLst>
        </pc:spChg>
        <pc:spChg chg="add mod">
          <ac:chgData name="Davy Rietveld" userId="ab992977-2de8-4907-9cdf-d6f21a86cb07" providerId="ADAL" clId="{18DC104D-C426-4C5A-9AD8-85316A547D79}" dt="2018-11-07T10:55:14.850" v="6194" actId="1076"/>
          <ac:spMkLst>
            <pc:docMk/>
            <pc:sldMk cId="3522805514" sldId="466"/>
            <ac:spMk id="19" creationId="{DF58AAB7-9E64-4A43-BA49-80DB5182DDF7}"/>
          </ac:spMkLst>
        </pc:spChg>
        <pc:spChg chg="add del mod">
          <ac:chgData name="Davy Rietveld" userId="ab992977-2de8-4907-9cdf-d6f21a86cb07" providerId="ADAL" clId="{18DC104D-C426-4C5A-9AD8-85316A547D79}" dt="2018-11-07T11:01:20.654" v="6320" actId="478"/>
          <ac:spMkLst>
            <pc:docMk/>
            <pc:sldMk cId="3522805514" sldId="466"/>
            <ac:spMk id="20" creationId="{FC784624-ADB5-4191-BC9A-47C8C18A006B}"/>
          </ac:spMkLst>
        </pc:spChg>
        <pc:spChg chg="add del mod">
          <ac:chgData name="Davy Rietveld" userId="ab992977-2de8-4907-9cdf-d6f21a86cb07" providerId="ADAL" clId="{18DC104D-C426-4C5A-9AD8-85316A547D79}" dt="2018-11-07T11:04:05.848" v="6519" actId="478"/>
          <ac:spMkLst>
            <pc:docMk/>
            <pc:sldMk cId="3522805514" sldId="466"/>
            <ac:spMk id="21" creationId="{D23A2F0D-46A9-4536-9142-D2B9416C245F}"/>
          </ac:spMkLst>
        </pc:spChg>
        <pc:picChg chg="add mod ord">
          <ac:chgData name="Davy Rietveld" userId="ab992977-2de8-4907-9cdf-d6f21a86cb07" providerId="ADAL" clId="{18DC104D-C426-4C5A-9AD8-85316A547D79}" dt="2018-11-07T11:05:21.093" v="6540" actId="208"/>
          <ac:picMkLst>
            <pc:docMk/>
            <pc:sldMk cId="3522805514" sldId="466"/>
            <ac:picMk id="2" creationId="{6B9D0260-B493-4EAB-A1F7-DBADBFB291B8}"/>
          </ac:picMkLst>
        </pc:picChg>
        <pc:picChg chg="add mod ord">
          <ac:chgData name="Davy Rietveld" userId="ab992977-2de8-4907-9cdf-d6f21a86cb07" providerId="ADAL" clId="{18DC104D-C426-4C5A-9AD8-85316A547D79}" dt="2018-11-07T11:05:22.936" v="6541" actId="208"/>
          <ac:picMkLst>
            <pc:docMk/>
            <pc:sldMk cId="3522805514" sldId="466"/>
            <ac:picMk id="4" creationId="{6061FD62-3C8E-4A7C-9768-DB799D2B69EC}"/>
          </ac:picMkLst>
        </pc:picChg>
        <pc:cxnChg chg="del">
          <ac:chgData name="Davy Rietveld" userId="ab992977-2de8-4907-9cdf-d6f21a86cb07" providerId="ADAL" clId="{18DC104D-C426-4C5A-9AD8-85316A547D79}" dt="2018-10-31T18:45:53.089" v="4824" actId="478"/>
          <ac:cxnSpMkLst>
            <pc:docMk/>
            <pc:sldMk cId="3522805514" sldId="466"/>
            <ac:cxnSpMk id="12" creationId="{00000000-0000-0000-0000-000000000000}"/>
          </ac:cxnSpMkLst>
        </pc:cxnChg>
        <pc:cxnChg chg="add mod">
          <ac:chgData name="Davy Rietveld" userId="ab992977-2de8-4907-9cdf-d6f21a86cb07" providerId="ADAL" clId="{18DC104D-C426-4C5A-9AD8-85316A547D79}" dt="2018-11-07T10:55:14.850" v="6194" actId="1076"/>
          <ac:cxnSpMkLst>
            <pc:docMk/>
            <pc:sldMk cId="3522805514" sldId="466"/>
            <ac:cxnSpMk id="18" creationId="{FC9C81BC-4D5E-4619-9A20-3DC52B7BF3A3}"/>
          </ac:cxnSpMkLst>
        </pc:cxnChg>
      </pc:sldChg>
      <pc:sldChg chg="addSp delSp modSp add">
        <pc:chgData name="Davy Rietveld" userId="ab992977-2de8-4907-9cdf-d6f21a86cb07" providerId="ADAL" clId="{18DC104D-C426-4C5A-9AD8-85316A547D79}" dt="2018-10-31T18:31:23.617" v="3480" actId="20577"/>
        <pc:sldMkLst>
          <pc:docMk/>
          <pc:sldMk cId="1687010953" sldId="467"/>
        </pc:sldMkLst>
        <pc:spChg chg="add mod">
          <ac:chgData name="Davy Rietveld" userId="ab992977-2de8-4907-9cdf-d6f21a86cb07" providerId="ADAL" clId="{18DC104D-C426-4C5A-9AD8-85316A547D79}" dt="2018-10-31T18:04:24.260" v="2946" actId="1076"/>
          <ac:spMkLst>
            <pc:docMk/>
            <pc:sldMk cId="1687010953" sldId="467"/>
            <ac:spMk id="12" creationId="{C9EF0BFA-922D-472F-AC3A-FC6B87B01D09}"/>
          </ac:spMkLst>
        </pc:spChg>
        <pc:spChg chg="add mod">
          <ac:chgData name="Davy Rietveld" userId="ab992977-2de8-4907-9cdf-d6f21a86cb07" providerId="ADAL" clId="{18DC104D-C426-4C5A-9AD8-85316A547D79}" dt="2018-10-31T18:04:24.260" v="2946" actId="1076"/>
          <ac:spMkLst>
            <pc:docMk/>
            <pc:sldMk cId="1687010953" sldId="467"/>
            <ac:spMk id="14" creationId="{EA49FBD6-B7DF-4C50-B740-4560EA4E1C79}"/>
          </ac:spMkLst>
        </pc:spChg>
        <pc:spChg chg="add mod">
          <ac:chgData name="Davy Rietveld" userId="ab992977-2de8-4907-9cdf-d6f21a86cb07" providerId="ADAL" clId="{18DC104D-C426-4C5A-9AD8-85316A547D79}" dt="2018-10-31T18:04:49.417" v="2950" actId="1076"/>
          <ac:spMkLst>
            <pc:docMk/>
            <pc:sldMk cId="1687010953" sldId="467"/>
            <ac:spMk id="15" creationId="{2630C78B-3363-4109-9D76-6585699AA94F}"/>
          </ac:spMkLst>
        </pc:spChg>
        <pc:spChg chg="add mod">
          <ac:chgData name="Davy Rietveld" userId="ab992977-2de8-4907-9cdf-d6f21a86cb07" providerId="ADAL" clId="{18DC104D-C426-4C5A-9AD8-85316A547D79}" dt="2018-10-31T18:31:23.617" v="3480" actId="20577"/>
          <ac:spMkLst>
            <pc:docMk/>
            <pc:sldMk cId="1687010953" sldId="467"/>
            <ac:spMk id="16" creationId="{EA5D3F53-72F8-4AFB-A7C5-6755159909E7}"/>
          </ac:spMkLst>
        </pc:spChg>
        <pc:spChg chg="mod">
          <ac:chgData name="Davy Rietveld" userId="ab992977-2de8-4907-9cdf-d6f21a86cb07" providerId="ADAL" clId="{18DC104D-C426-4C5A-9AD8-85316A547D79}" dt="2018-10-31T18:14:35.040" v="3314" actId="1076"/>
          <ac:spMkLst>
            <pc:docMk/>
            <pc:sldMk cId="1687010953" sldId="467"/>
            <ac:spMk id="20" creationId="{7F7E0DD5-E919-4D48-9A0E-55DB89ACA918}"/>
          </ac:spMkLst>
        </pc:spChg>
        <pc:spChg chg="del">
          <ac:chgData name="Davy Rietveld" userId="ab992977-2de8-4907-9cdf-d6f21a86cb07" providerId="ADAL" clId="{18DC104D-C426-4C5A-9AD8-85316A547D79}" dt="2018-10-31T18:04:33.650" v="2947" actId="478"/>
          <ac:spMkLst>
            <pc:docMk/>
            <pc:sldMk cId="1687010953" sldId="467"/>
            <ac:spMk id="25" creationId="{07F3443E-62E1-4A54-8388-DEFAC5C9050E}"/>
          </ac:spMkLst>
        </pc:spChg>
        <pc:spChg chg="del">
          <ac:chgData name="Davy Rietveld" userId="ab992977-2de8-4907-9cdf-d6f21a86cb07" providerId="ADAL" clId="{18DC104D-C426-4C5A-9AD8-85316A547D79}" dt="2018-10-31T18:04:14.402" v="2943" actId="478"/>
          <ac:spMkLst>
            <pc:docMk/>
            <pc:sldMk cId="1687010953" sldId="467"/>
            <ac:spMk id="27" creationId="{B9DE3B62-669D-4DE9-8207-1804A959DE2E}"/>
          </ac:spMkLst>
        </pc:spChg>
        <pc:spChg chg="del">
          <ac:chgData name="Davy Rietveld" userId="ab992977-2de8-4907-9cdf-d6f21a86cb07" providerId="ADAL" clId="{18DC104D-C426-4C5A-9AD8-85316A547D79}" dt="2018-10-31T18:04:14.402" v="2943" actId="478"/>
          <ac:spMkLst>
            <pc:docMk/>
            <pc:sldMk cId="1687010953" sldId="467"/>
            <ac:spMk id="29" creationId="{D0106AAD-C2E1-49A2-849A-F2468F4B7F48}"/>
          </ac:spMkLst>
        </pc:spChg>
        <pc:picChg chg="mod">
          <ac:chgData name="Davy Rietveld" userId="ab992977-2de8-4907-9cdf-d6f21a86cb07" providerId="ADAL" clId="{18DC104D-C426-4C5A-9AD8-85316A547D79}" dt="2018-10-31T18:14:35.040" v="3314" actId="1076"/>
          <ac:picMkLst>
            <pc:docMk/>
            <pc:sldMk cId="1687010953" sldId="467"/>
            <ac:picMk id="18" creationId="{75D3C492-9601-4305-87B0-3D8EF45FA06A}"/>
          </ac:picMkLst>
        </pc:picChg>
        <pc:picChg chg="mod">
          <ac:chgData name="Davy Rietveld" userId="ab992977-2de8-4907-9cdf-d6f21a86cb07" providerId="ADAL" clId="{18DC104D-C426-4C5A-9AD8-85316A547D79}" dt="2018-10-31T18:14:35.040" v="3314" actId="1076"/>
          <ac:picMkLst>
            <pc:docMk/>
            <pc:sldMk cId="1687010953" sldId="467"/>
            <ac:picMk id="19" creationId="{60BB8694-C861-4770-8A3E-ADAF5CC829DB}"/>
          </ac:picMkLst>
        </pc:picChg>
        <pc:cxnChg chg="add mod">
          <ac:chgData name="Davy Rietveld" userId="ab992977-2de8-4907-9cdf-d6f21a86cb07" providerId="ADAL" clId="{18DC104D-C426-4C5A-9AD8-85316A547D79}" dt="2018-10-31T18:04:24.260" v="2946" actId="1076"/>
          <ac:cxnSpMkLst>
            <pc:docMk/>
            <pc:sldMk cId="1687010953" sldId="467"/>
            <ac:cxnSpMk id="13" creationId="{53B7C5B3-32EE-400A-A447-A0FEECE2A8A5}"/>
          </ac:cxnSpMkLst>
        </pc:cxnChg>
        <pc:cxnChg chg="del">
          <ac:chgData name="Davy Rietveld" userId="ab992977-2de8-4907-9cdf-d6f21a86cb07" providerId="ADAL" clId="{18DC104D-C426-4C5A-9AD8-85316A547D79}" dt="2018-10-31T18:04:14.402" v="2943" actId="478"/>
          <ac:cxnSpMkLst>
            <pc:docMk/>
            <pc:sldMk cId="1687010953" sldId="467"/>
            <ac:cxnSpMk id="28" creationId="{3CA4BC5B-C6A9-4F4A-8991-03AC2CA77A82}"/>
          </ac:cxnSpMkLst>
        </pc:cxnChg>
      </pc:sldChg>
      <pc:sldChg chg="addSp delSp modSp add ord">
        <pc:chgData name="Davy Rietveld" userId="ab992977-2de8-4907-9cdf-d6f21a86cb07" providerId="ADAL" clId="{18DC104D-C426-4C5A-9AD8-85316A547D79}" dt="2018-10-31T18:31:12.817" v="3468" actId="20577"/>
        <pc:sldMkLst>
          <pc:docMk/>
          <pc:sldMk cId="530069394" sldId="468"/>
        </pc:sldMkLst>
        <pc:spChg chg="mod">
          <ac:chgData name="Davy Rietveld" userId="ab992977-2de8-4907-9cdf-d6f21a86cb07" providerId="ADAL" clId="{18DC104D-C426-4C5A-9AD8-85316A547D79}" dt="2018-10-31T18:06:47.347" v="2990" actId="20577"/>
          <ac:spMkLst>
            <pc:docMk/>
            <pc:sldMk cId="530069394" sldId="468"/>
            <ac:spMk id="12" creationId="{C9EF0BFA-922D-472F-AC3A-FC6B87B01D09}"/>
          </ac:spMkLst>
        </pc:spChg>
        <pc:spChg chg="mod">
          <ac:chgData name="Davy Rietveld" userId="ab992977-2de8-4907-9cdf-d6f21a86cb07" providerId="ADAL" clId="{18DC104D-C426-4C5A-9AD8-85316A547D79}" dt="2018-10-31T18:07:04.899" v="3057" actId="20577"/>
          <ac:spMkLst>
            <pc:docMk/>
            <pc:sldMk cId="530069394" sldId="468"/>
            <ac:spMk id="14" creationId="{EA49FBD6-B7DF-4C50-B740-4560EA4E1C79}"/>
          </ac:spMkLst>
        </pc:spChg>
        <pc:spChg chg="del">
          <ac:chgData name="Davy Rietveld" userId="ab992977-2de8-4907-9cdf-d6f21a86cb07" providerId="ADAL" clId="{18DC104D-C426-4C5A-9AD8-85316A547D79}" dt="2018-10-31T18:07:08.627" v="3058" actId="478"/>
          <ac:spMkLst>
            <pc:docMk/>
            <pc:sldMk cId="530069394" sldId="468"/>
            <ac:spMk id="15" creationId="{2630C78B-3363-4109-9D76-6585699AA94F}"/>
          </ac:spMkLst>
        </pc:spChg>
        <pc:spChg chg="add mod">
          <ac:chgData name="Davy Rietveld" userId="ab992977-2de8-4907-9cdf-d6f21a86cb07" providerId="ADAL" clId="{18DC104D-C426-4C5A-9AD8-85316A547D79}" dt="2018-10-31T18:07:20.006" v="3060" actId="1076"/>
          <ac:spMkLst>
            <pc:docMk/>
            <pc:sldMk cId="530069394" sldId="468"/>
            <ac:spMk id="16" creationId="{FB3A01D3-C47F-4FD2-8961-5AD37EC0988B}"/>
          </ac:spMkLst>
        </pc:spChg>
        <pc:spChg chg="del">
          <ac:chgData name="Davy Rietveld" userId="ab992977-2de8-4907-9cdf-d6f21a86cb07" providerId="ADAL" clId="{18DC104D-C426-4C5A-9AD8-85316A547D79}" dt="2018-10-31T18:06:34.708" v="2956" actId="478"/>
          <ac:spMkLst>
            <pc:docMk/>
            <pc:sldMk cId="530069394" sldId="468"/>
            <ac:spMk id="20" creationId="{7F7E0DD5-E919-4D48-9A0E-55DB89ACA918}"/>
          </ac:spMkLst>
        </pc:spChg>
        <pc:spChg chg="add mod">
          <ac:chgData name="Davy Rietveld" userId="ab992977-2de8-4907-9cdf-d6f21a86cb07" providerId="ADAL" clId="{18DC104D-C426-4C5A-9AD8-85316A547D79}" dt="2018-10-31T18:31:12.817" v="3468" actId="20577"/>
          <ac:spMkLst>
            <pc:docMk/>
            <pc:sldMk cId="530069394" sldId="468"/>
            <ac:spMk id="28" creationId="{4362EE85-A2BD-4EE7-91C0-072E335258D7}"/>
          </ac:spMkLst>
        </pc:spChg>
        <pc:grpChg chg="add mod">
          <ac:chgData name="Davy Rietveld" userId="ab992977-2de8-4907-9cdf-d6f21a86cb07" providerId="ADAL" clId="{18DC104D-C426-4C5A-9AD8-85316A547D79}" dt="2018-10-31T18:08:59.052" v="3070" actId="1076"/>
          <ac:grpSpMkLst>
            <pc:docMk/>
            <pc:sldMk cId="530069394" sldId="468"/>
            <ac:grpSpMk id="17" creationId="{4E8B02D7-EFB7-421F-AE6E-E18C66C2000C}"/>
          </ac:grpSpMkLst>
        </pc:grpChg>
        <pc:grpChg chg="add mod">
          <ac:chgData name="Davy Rietveld" userId="ab992977-2de8-4907-9cdf-d6f21a86cb07" providerId="ADAL" clId="{18DC104D-C426-4C5A-9AD8-85316A547D79}" dt="2018-10-31T18:09:37.855" v="3078" actId="1076"/>
          <ac:grpSpMkLst>
            <pc:docMk/>
            <pc:sldMk cId="530069394" sldId="468"/>
            <ac:grpSpMk id="23" creationId="{B5C101C8-A4D3-4964-BC41-2CB6F3EE9F87}"/>
          </ac:grpSpMkLst>
        </pc:grpChg>
        <pc:picChg chg="del">
          <ac:chgData name="Davy Rietveld" userId="ab992977-2de8-4907-9cdf-d6f21a86cb07" providerId="ADAL" clId="{18DC104D-C426-4C5A-9AD8-85316A547D79}" dt="2018-10-31T18:06:34.708" v="2956" actId="478"/>
          <ac:picMkLst>
            <pc:docMk/>
            <pc:sldMk cId="530069394" sldId="468"/>
            <ac:picMk id="18" creationId="{75D3C492-9601-4305-87B0-3D8EF45FA06A}"/>
          </ac:picMkLst>
        </pc:picChg>
        <pc:picChg chg="del">
          <ac:chgData name="Davy Rietveld" userId="ab992977-2de8-4907-9cdf-d6f21a86cb07" providerId="ADAL" clId="{18DC104D-C426-4C5A-9AD8-85316A547D79}" dt="2018-10-31T18:06:34.708" v="2956" actId="478"/>
          <ac:picMkLst>
            <pc:docMk/>
            <pc:sldMk cId="530069394" sldId="468"/>
            <ac:picMk id="19" creationId="{60BB8694-C861-4770-8A3E-ADAF5CC829DB}"/>
          </ac:picMkLst>
        </pc:picChg>
      </pc:sldChg>
      <pc:sldChg chg="addSp delSp modSp add ord">
        <pc:chgData name="Davy Rietveld" userId="ab992977-2de8-4907-9cdf-d6f21a86cb07" providerId="ADAL" clId="{18DC104D-C426-4C5A-9AD8-85316A547D79}" dt="2018-10-31T18:47:59.862" v="4870" actId="113"/>
        <pc:sldMkLst>
          <pc:docMk/>
          <pc:sldMk cId="1705158276" sldId="469"/>
        </pc:sldMkLst>
        <pc:spChg chg="mod">
          <ac:chgData name="Davy Rietveld" userId="ab992977-2de8-4907-9cdf-d6f21a86cb07" providerId="ADAL" clId="{18DC104D-C426-4C5A-9AD8-85316A547D79}" dt="2018-10-31T18:11:44.101" v="3143" actId="20577"/>
          <ac:spMkLst>
            <pc:docMk/>
            <pc:sldMk cId="1705158276" sldId="469"/>
            <ac:spMk id="12" creationId="{C9EF0BFA-922D-472F-AC3A-FC6B87B01D09}"/>
          </ac:spMkLst>
        </pc:spChg>
        <pc:spChg chg="mod">
          <ac:chgData name="Davy Rietveld" userId="ab992977-2de8-4907-9cdf-d6f21a86cb07" providerId="ADAL" clId="{18DC104D-C426-4C5A-9AD8-85316A547D79}" dt="2018-10-31T18:47:59.862" v="4870" actId="113"/>
          <ac:spMkLst>
            <pc:docMk/>
            <pc:sldMk cId="1705158276" sldId="469"/>
            <ac:spMk id="14" creationId="{EA49FBD6-B7DF-4C50-B740-4560EA4E1C79}"/>
          </ac:spMkLst>
        </pc:spChg>
        <pc:spChg chg="add mod">
          <ac:chgData name="Davy Rietveld" userId="ab992977-2de8-4907-9cdf-d6f21a86cb07" providerId="ADAL" clId="{18DC104D-C426-4C5A-9AD8-85316A547D79}" dt="2018-10-31T18:15:13.430" v="3317" actId="1076"/>
          <ac:spMkLst>
            <pc:docMk/>
            <pc:sldMk cId="1705158276" sldId="469"/>
            <ac:spMk id="15" creationId="{CBA76212-AD2A-484D-95FC-1CEBD0449CD8}"/>
          </ac:spMkLst>
        </pc:spChg>
        <pc:spChg chg="del">
          <ac:chgData name="Davy Rietveld" userId="ab992977-2de8-4907-9cdf-d6f21a86cb07" providerId="ADAL" clId="{18DC104D-C426-4C5A-9AD8-85316A547D79}" dt="2018-10-31T18:11:30.242" v="3105" actId="478"/>
          <ac:spMkLst>
            <pc:docMk/>
            <pc:sldMk cId="1705158276" sldId="469"/>
            <ac:spMk id="16" creationId="{FB3A01D3-C47F-4FD2-8961-5AD37EC0988B}"/>
          </ac:spMkLst>
        </pc:spChg>
        <pc:spChg chg="add mod">
          <ac:chgData name="Davy Rietveld" userId="ab992977-2de8-4907-9cdf-d6f21a86cb07" providerId="ADAL" clId="{18DC104D-C426-4C5A-9AD8-85316A547D79}" dt="2018-10-31T18:31:19.121" v="3474" actId="20577"/>
          <ac:spMkLst>
            <pc:docMk/>
            <pc:sldMk cId="1705158276" sldId="469"/>
            <ac:spMk id="18" creationId="{AAF1A4F6-345F-4E71-93F0-E86BB935AFA7}"/>
          </ac:spMkLst>
        </pc:spChg>
        <pc:grpChg chg="del">
          <ac:chgData name="Davy Rietveld" userId="ab992977-2de8-4907-9cdf-d6f21a86cb07" providerId="ADAL" clId="{18DC104D-C426-4C5A-9AD8-85316A547D79}" dt="2018-10-31T18:11:05.107" v="3082" actId="478"/>
          <ac:grpSpMkLst>
            <pc:docMk/>
            <pc:sldMk cId="1705158276" sldId="469"/>
            <ac:grpSpMk id="17" creationId="{4E8B02D7-EFB7-421F-AE6E-E18C66C2000C}"/>
          </ac:grpSpMkLst>
        </pc:grpChg>
        <pc:grpChg chg="del">
          <ac:chgData name="Davy Rietveld" userId="ab992977-2de8-4907-9cdf-d6f21a86cb07" providerId="ADAL" clId="{18DC104D-C426-4C5A-9AD8-85316A547D79}" dt="2018-10-31T18:11:05.107" v="3082" actId="478"/>
          <ac:grpSpMkLst>
            <pc:docMk/>
            <pc:sldMk cId="1705158276" sldId="469"/>
            <ac:grpSpMk id="23" creationId="{B5C101C8-A4D3-4964-BC41-2CB6F3EE9F87}"/>
          </ac:grpSpMkLst>
        </pc:grpChg>
        <pc:picChg chg="add mod">
          <ac:chgData name="Davy Rietveld" userId="ab992977-2de8-4907-9cdf-d6f21a86cb07" providerId="ADAL" clId="{18DC104D-C426-4C5A-9AD8-85316A547D79}" dt="2018-10-31T18:13:05.128" v="3305" actId="1076"/>
          <ac:picMkLst>
            <pc:docMk/>
            <pc:sldMk cId="1705158276" sldId="469"/>
            <ac:picMk id="2" creationId="{0BB32C04-7CB6-4F07-97E1-2BD38FF31CF8}"/>
          </ac:picMkLst>
        </pc:picChg>
      </pc:sldChg>
      <pc:sldChg chg="addSp delSp modSp add">
        <pc:chgData name="Davy Rietveld" userId="ab992977-2de8-4907-9cdf-d6f21a86cb07" providerId="ADAL" clId="{18DC104D-C426-4C5A-9AD8-85316A547D79}" dt="2018-11-07T10:03:55.145" v="4905" actId="208"/>
        <pc:sldMkLst>
          <pc:docMk/>
          <pc:sldMk cId="2130417115" sldId="470"/>
        </pc:sldMkLst>
        <pc:spChg chg="mod">
          <ac:chgData name="Davy Rietveld" userId="ab992977-2de8-4907-9cdf-d6f21a86cb07" providerId="ADAL" clId="{18DC104D-C426-4C5A-9AD8-85316A547D79}" dt="2018-10-31T18:24:29.413" v="3359" actId="1076"/>
          <ac:spMkLst>
            <pc:docMk/>
            <pc:sldMk cId="2130417115" sldId="470"/>
            <ac:spMk id="12" creationId="{C9EF0BFA-922D-472F-AC3A-FC6B87B01D09}"/>
          </ac:spMkLst>
        </pc:spChg>
        <pc:spChg chg="mod">
          <ac:chgData name="Davy Rietveld" userId="ab992977-2de8-4907-9cdf-d6f21a86cb07" providerId="ADAL" clId="{18DC104D-C426-4C5A-9AD8-85316A547D79}" dt="2018-10-31T18:32:14.861" v="3585" actId="12"/>
          <ac:spMkLst>
            <pc:docMk/>
            <pc:sldMk cId="2130417115" sldId="470"/>
            <ac:spMk id="14" creationId="{EA49FBD6-B7DF-4C50-B740-4560EA4E1C79}"/>
          </ac:spMkLst>
        </pc:spChg>
        <pc:spChg chg="mod">
          <ac:chgData name="Davy Rietveld" userId="ab992977-2de8-4907-9cdf-d6f21a86cb07" providerId="ADAL" clId="{18DC104D-C426-4C5A-9AD8-85316A547D79}" dt="2018-10-31T18:31:33.026" v="3486" actId="20577"/>
          <ac:spMkLst>
            <pc:docMk/>
            <pc:sldMk cId="2130417115" sldId="470"/>
            <ac:spMk id="16" creationId="{EA5D3F53-72F8-4AFB-A7C5-6755159909E7}"/>
          </ac:spMkLst>
        </pc:spChg>
        <pc:spChg chg="add del">
          <ac:chgData name="Davy Rietveld" userId="ab992977-2de8-4907-9cdf-d6f21a86cb07" providerId="ADAL" clId="{18DC104D-C426-4C5A-9AD8-85316A547D79}" dt="2018-11-07T10:01:18.816" v="4902" actId="931"/>
          <ac:spMkLst>
            <pc:docMk/>
            <pc:sldMk cId="2130417115" sldId="470"/>
            <ac:spMk id="17" creationId="{1A2D61D1-642C-495E-8BE8-33C25EA23FB8}"/>
          </ac:spMkLst>
        </pc:spChg>
        <pc:spChg chg="del">
          <ac:chgData name="Davy Rietveld" userId="ab992977-2de8-4907-9cdf-d6f21a86cb07" providerId="ADAL" clId="{18DC104D-C426-4C5A-9AD8-85316A547D79}" dt="2018-10-31T18:31:43.697" v="3494" actId="478"/>
          <ac:spMkLst>
            <pc:docMk/>
            <pc:sldMk cId="2130417115" sldId="470"/>
            <ac:spMk id="20" creationId="{7F7E0DD5-E919-4D48-9A0E-55DB89ACA918}"/>
          </ac:spMkLst>
        </pc:spChg>
        <pc:spChg chg="add del">
          <ac:chgData name="Davy Rietveld" userId="ab992977-2de8-4907-9cdf-d6f21a86cb07" providerId="ADAL" clId="{18DC104D-C426-4C5A-9AD8-85316A547D79}" dt="2018-11-07T10:03:15.850" v="4903" actId="931"/>
          <ac:spMkLst>
            <pc:docMk/>
            <pc:sldMk cId="2130417115" sldId="470"/>
            <ac:spMk id="21" creationId="{3148A8F9-4DC7-4D3A-BA15-E5C978AE3582}"/>
          </ac:spMkLst>
        </pc:spChg>
        <pc:picChg chg="add mod">
          <ac:chgData name="Davy Rietveld" userId="ab992977-2de8-4907-9cdf-d6f21a86cb07" providerId="ADAL" clId="{18DC104D-C426-4C5A-9AD8-85316A547D79}" dt="2018-11-07T10:03:53.232" v="4904" actId="208"/>
          <ac:picMkLst>
            <pc:docMk/>
            <pc:sldMk cId="2130417115" sldId="470"/>
            <ac:picMk id="3" creationId="{73C06435-648C-4721-97BB-34490F2EB224}"/>
          </ac:picMkLst>
        </pc:picChg>
        <pc:picChg chg="add mod">
          <ac:chgData name="Davy Rietveld" userId="ab992977-2de8-4907-9cdf-d6f21a86cb07" providerId="ADAL" clId="{18DC104D-C426-4C5A-9AD8-85316A547D79}" dt="2018-11-07T10:03:55.145" v="4905" actId="208"/>
          <ac:picMkLst>
            <pc:docMk/>
            <pc:sldMk cId="2130417115" sldId="470"/>
            <ac:picMk id="5" creationId="{9AB6A784-D5D1-49C0-8E23-F1AA05F35BED}"/>
          </ac:picMkLst>
        </pc:picChg>
        <pc:picChg chg="del">
          <ac:chgData name="Davy Rietveld" userId="ab992977-2de8-4907-9cdf-d6f21a86cb07" providerId="ADAL" clId="{18DC104D-C426-4C5A-9AD8-85316A547D79}" dt="2018-10-31T18:31:43.297" v="3493" actId="478"/>
          <ac:picMkLst>
            <pc:docMk/>
            <pc:sldMk cId="2130417115" sldId="470"/>
            <ac:picMk id="18" creationId="{75D3C492-9601-4305-87B0-3D8EF45FA06A}"/>
          </ac:picMkLst>
        </pc:picChg>
        <pc:picChg chg="del">
          <ac:chgData name="Davy Rietveld" userId="ab992977-2de8-4907-9cdf-d6f21a86cb07" providerId="ADAL" clId="{18DC104D-C426-4C5A-9AD8-85316A547D79}" dt="2018-10-31T18:31:44.098" v="3495" actId="478"/>
          <ac:picMkLst>
            <pc:docMk/>
            <pc:sldMk cId="2130417115" sldId="470"/>
            <ac:picMk id="19" creationId="{60BB8694-C861-4770-8A3E-ADAF5CC829DB}"/>
          </ac:picMkLst>
        </pc:picChg>
      </pc:sldChg>
      <pc:sldChg chg="addSp delSp modSp add">
        <pc:chgData name="Davy Rietveld" userId="ab992977-2de8-4907-9cdf-d6f21a86cb07" providerId="ADAL" clId="{18DC104D-C426-4C5A-9AD8-85316A547D79}" dt="2018-11-07T10:40:16.201" v="5716" actId="1038"/>
        <pc:sldMkLst>
          <pc:docMk/>
          <pc:sldMk cId="213034723" sldId="471"/>
        </pc:sldMkLst>
        <pc:spChg chg="mod">
          <ac:chgData name="Davy Rietveld" userId="ab992977-2de8-4907-9cdf-d6f21a86cb07" providerId="ADAL" clId="{18DC104D-C426-4C5A-9AD8-85316A547D79}" dt="2018-11-07T10:22:08.135" v="5265" actId="1076"/>
          <ac:spMkLst>
            <pc:docMk/>
            <pc:sldMk cId="213034723" sldId="471"/>
            <ac:spMk id="12" creationId="{C9EF0BFA-922D-472F-AC3A-FC6B87B01D09}"/>
          </ac:spMkLst>
        </pc:spChg>
        <pc:spChg chg="mod">
          <ac:chgData name="Davy Rietveld" userId="ab992977-2de8-4907-9cdf-d6f21a86cb07" providerId="ADAL" clId="{18DC104D-C426-4C5A-9AD8-85316A547D79}" dt="2018-11-07T10:27:13.649" v="5655" actId="6549"/>
          <ac:spMkLst>
            <pc:docMk/>
            <pc:sldMk cId="213034723" sldId="471"/>
            <ac:spMk id="14" creationId="{EA49FBD6-B7DF-4C50-B740-4560EA4E1C79}"/>
          </ac:spMkLst>
        </pc:spChg>
        <pc:spChg chg="mod">
          <ac:chgData name="Davy Rietveld" userId="ab992977-2de8-4907-9cdf-d6f21a86cb07" providerId="ADAL" clId="{18DC104D-C426-4C5A-9AD8-85316A547D79}" dt="2018-11-07T10:22:08.135" v="5265" actId="1076"/>
          <ac:spMkLst>
            <pc:docMk/>
            <pc:sldMk cId="213034723" sldId="471"/>
            <ac:spMk id="16" creationId="{EA5D3F53-72F8-4AFB-A7C5-6755159909E7}"/>
          </ac:spMkLst>
        </pc:spChg>
        <pc:spChg chg="add mod">
          <ac:chgData name="Davy Rietveld" userId="ab992977-2de8-4907-9cdf-d6f21a86cb07" providerId="ADAL" clId="{18DC104D-C426-4C5A-9AD8-85316A547D79}" dt="2018-11-07T10:40:09.372" v="5710" actId="1076"/>
          <ac:spMkLst>
            <pc:docMk/>
            <pc:sldMk cId="213034723" sldId="471"/>
            <ac:spMk id="17" creationId="{3FF2458B-FED2-464C-8DBE-368DFA0F1623}"/>
          </ac:spMkLst>
        </pc:spChg>
        <pc:spChg chg="add mod">
          <ac:chgData name="Davy Rietveld" userId="ab992977-2de8-4907-9cdf-d6f21a86cb07" providerId="ADAL" clId="{18DC104D-C426-4C5A-9AD8-85316A547D79}" dt="2018-11-07T10:40:09.372" v="5710" actId="1076"/>
          <ac:spMkLst>
            <pc:docMk/>
            <pc:sldMk cId="213034723" sldId="471"/>
            <ac:spMk id="18" creationId="{5E597E9B-83BE-4928-8152-D48943A1BFBC}"/>
          </ac:spMkLst>
        </pc:spChg>
        <pc:spChg chg="add mod">
          <ac:chgData name="Davy Rietveld" userId="ab992977-2de8-4907-9cdf-d6f21a86cb07" providerId="ADAL" clId="{18DC104D-C426-4C5A-9AD8-85316A547D79}" dt="2018-11-07T10:40:09.372" v="5710" actId="1076"/>
          <ac:spMkLst>
            <pc:docMk/>
            <pc:sldMk cId="213034723" sldId="471"/>
            <ac:spMk id="19" creationId="{6ECB0D99-5962-48D3-9CE8-54225994A2EF}"/>
          </ac:spMkLst>
        </pc:spChg>
        <pc:spChg chg="del">
          <ac:chgData name="Davy Rietveld" userId="ab992977-2de8-4907-9cdf-d6f21a86cb07" providerId="ADAL" clId="{18DC104D-C426-4C5A-9AD8-85316A547D79}" dt="2018-10-31T18:24:57.217" v="3398" actId="478"/>
          <ac:spMkLst>
            <pc:docMk/>
            <pc:sldMk cId="213034723" sldId="471"/>
            <ac:spMk id="20" creationId="{7F7E0DD5-E919-4D48-9A0E-55DB89ACA918}"/>
          </ac:spMkLst>
        </pc:spChg>
        <pc:spChg chg="add mod">
          <ac:chgData name="Davy Rietveld" userId="ab992977-2de8-4907-9cdf-d6f21a86cb07" providerId="ADAL" clId="{18DC104D-C426-4C5A-9AD8-85316A547D79}" dt="2018-11-07T10:40:09.372" v="5710" actId="1076"/>
          <ac:spMkLst>
            <pc:docMk/>
            <pc:sldMk cId="213034723" sldId="471"/>
            <ac:spMk id="20" creationId="{D2C6EC30-9874-41D6-906C-ACF2315D86B6}"/>
          </ac:spMkLst>
        </pc:spChg>
        <pc:spChg chg="add mod">
          <ac:chgData name="Davy Rietveld" userId="ab992977-2de8-4907-9cdf-d6f21a86cb07" providerId="ADAL" clId="{18DC104D-C426-4C5A-9AD8-85316A547D79}" dt="2018-11-07T10:40:09.372" v="5710" actId="1076"/>
          <ac:spMkLst>
            <pc:docMk/>
            <pc:sldMk cId="213034723" sldId="471"/>
            <ac:spMk id="21" creationId="{C8C96825-564C-4A87-93BF-69F0296B0834}"/>
          </ac:spMkLst>
        </pc:spChg>
        <pc:spChg chg="add mod">
          <ac:chgData name="Davy Rietveld" userId="ab992977-2de8-4907-9cdf-d6f21a86cb07" providerId="ADAL" clId="{18DC104D-C426-4C5A-9AD8-85316A547D79}" dt="2018-11-07T10:40:09.372" v="5710" actId="1076"/>
          <ac:spMkLst>
            <pc:docMk/>
            <pc:sldMk cId="213034723" sldId="471"/>
            <ac:spMk id="22" creationId="{C29CF7A3-13C7-4733-AD60-90E74FA1312E}"/>
          </ac:spMkLst>
        </pc:spChg>
        <pc:picChg chg="add del mod">
          <ac:chgData name="Davy Rietveld" userId="ab992977-2de8-4907-9cdf-d6f21a86cb07" providerId="ADAL" clId="{18DC104D-C426-4C5A-9AD8-85316A547D79}" dt="2018-11-07T10:11:54.939" v="4983" actId="478"/>
          <ac:picMkLst>
            <pc:docMk/>
            <pc:sldMk cId="213034723" sldId="471"/>
            <ac:picMk id="2" creationId="{11B862E9-C748-4B83-9D04-8D41F140C99B}"/>
          </ac:picMkLst>
        </pc:picChg>
        <pc:picChg chg="add del mod">
          <ac:chgData name="Davy Rietveld" userId="ab992977-2de8-4907-9cdf-d6f21a86cb07" providerId="ADAL" clId="{18DC104D-C426-4C5A-9AD8-85316A547D79}" dt="2018-11-07T10:15:32.085" v="4985"/>
          <ac:picMkLst>
            <pc:docMk/>
            <pc:sldMk cId="213034723" sldId="471"/>
            <ac:picMk id="4" creationId="{6AE5EBE6-A83D-40DC-BE4F-8C4536FACBE8}"/>
          </ac:picMkLst>
        </pc:picChg>
        <pc:picChg chg="add del mod">
          <ac:chgData name="Davy Rietveld" userId="ab992977-2de8-4907-9cdf-d6f21a86cb07" providerId="ADAL" clId="{18DC104D-C426-4C5A-9AD8-85316A547D79}" dt="2018-11-07T10:17:19.176" v="4989" actId="478"/>
          <ac:picMkLst>
            <pc:docMk/>
            <pc:sldMk cId="213034723" sldId="471"/>
            <ac:picMk id="5" creationId="{4E5CF51D-7B18-4784-9110-9CBDE61B29FA}"/>
          </ac:picMkLst>
        </pc:picChg>
        <pc:picChg chg="add mod">
          <ac:chgData name="Davy Rietveld" userId="ab992977-2de8-4907-9cdf-d6f21a86cb07" providerId="ADAL" clId="{18DC104D-C426-4C5A-9AD8-85316A547D79}" dt="2018-11-07T10:40:16.201" v="5716" actId="1038"/>
          <ac:picMkLst>
            <pc:docMk/>
            <pc:sldMk cId="213034723" sldId="471"/>
            <ac:picMk id="7" creationId="{AF6F4839-CF6B-4829-AFCC-4704DA201E63}"/>
          </ac:picMkLst>
        </pc:picChg>
        <pc:picChg chg="del">
          <ac:chgData name="Davy Rietveld" userId="ab992977-2de8-4907-9cdf-d6f21a86cb07" providerId="ADAL" clId="{18DC104D-C426-4C5A-9AD8-85316A547D79}" dt="2018-10-31T18:24:57.217" v="3398" actId="478"/>
          <ac:picMkLst>
            <pc:docMk/>
            <pc:sldMk cId="213034723" sldId="471"/>
            <ac:picMk id="18" creationId="{75D3C492-9601-4305-87B0-3D8EF45FA06A}"/>
          </ac:picMkLst>
        </pc:picChg>
        <pc:picChg chg="del">
          <ac:chgData name="Davy Rietveld" userId="ab992977-2de8-4907-9cdf-d6f21a86cb07" providerId="ADAL" clId="{18DC104D-C426-4C5A-9AD8-85316A547D79}" dt="2018-10-31T18:24:57.217" v="3398" actId="478"/>
          <ac:picMkLst>
            <pc:docMk/>
            <pc:sldMk cId="213034723" sldId="471"/>
            <ac:picMk id="19" creationId="{60BB8694-C861-4770-8A3E-ADAF5CC829DB}"/>
          </ac:picMkLst>
        </pc:picChg>
      </pc:sldChg>
      <pc:sldChg chg="addSp delSp modSp add">
        <pc:chgData name="Davy Rietveld" userId="ab992977-2de8-4907-9cdf-d6f21a86cb07" providerId="ADAL" clId="{18DC104D-C426-4C5A-9AD8-85316A547D79}" dt="2018-11-07T10:39:18.664" v="5707" actId="14100"/>
        <pc:sldMkLst>
          <pc:docMk/>
          <pc:sldMk cId="1980016891" sldId="472"/>
        </pc:sldMkLst>
        <pc:spChg chg="add del mod">
          <ac:chgData name="Davy Rietveld" userId="ab992977-2de8-4907-9cdf-d6f21a86cb07" providerId="ADAL" clId="{18DC104D-C426-4C5A-9AD8-85316A547D79}" dt="2018-11-07T10:37:38.298" v="5666" actId="478"/>
          <ac:spMkLst>
            <pc:docMk/>
            <pc:sldMk cId="1980016891" sldId="472"/>
            <ac:spMk id="4" creationId="{6BBD9DF3-570B-4DD8-9894-5F0EAB557B05}"/>
          </ac:spMkLst>
        </pc:spChg>
        <pc:spChg chg="mod">
          <ac:chgData name="Davy Rietveld" userId="ab992977-2de8-4907-9cdf-d6f21a86cb07" providerId="ADAL" clId="{18DC104D-C426-4C5A-9AD8-85316A547D79}" dt="2018-10-31T18:42:26.250" v="4453" actId="1076"/>
          <ac:spMkLst>
            <pc:docMk/>
            <pc:sldMk cId="1980016891" sldId="472"/>
            <ac:spMk id="12" creationId="{C9EF0BFA-922D-472F-AC3A-FC6B87B01D09}"/>
          </ac:spMkLst>
        </pc:spChg>
        <pc:spChg chg="add del mod">
          <ac:chgData name="Davy Rietveld" userId="ab992977-2de8-4907-9cdf-d6f21a86cb07" providerId="ADAL" clId="{18DC104D-C426-4C5A-9AD8-85316A547D79}" dt="2018-10-31T18:42:44.370" v="4456" actId="478"/>
          <ac:spMkLst>
            <pc:docMk/>
            <pc:sldMk cId="1980016891" sldId="472"/>
            <ac:spMk id="14" creationId="{EA49FBD6-B7DF-4C50-B740-4560EA4E1C79}"/>
          </ac:spMkLst>
        </pc:spChg>
        <pc:spChg chg="mod">
          <ac:chgData name="Davy Rietveld" userId="ab992977-2de8-4907-9cdf-d6f21a86cb07" providerId="ADAL" clId="{18DC104D-C426-4C5A-9AD8-85316A547D79}" dt="2018-10-31T18:42:26.250" v="4453" actId="1076"/>
          <ac:spMkLst>
            <pc:docMk/>
            <pc:sldMk cId="1980016891" sldId="472"/>
            <ac:spMk id="16" creationId="{EA5D3F53-72F8-4AFB-A7C5-6755159909E7}"/>
          </ac:spMkLst>
        </pc:spChg>
        <pc:picChg chg="add mod">
          <ac:chgData name="Davy Rietveld" userId="ab992977-2de8-4907-9cdf-d6f21a86cb07" providerId="ADAL" clId="{18DC104D-C426-4C5A-9AD8-85316A547D79}" dt="2018-11-07T10:39:18.664" v="5707" actId="14100"/>
          <ac:picMkLst>
            <pc:docMk/>
            <pc:sldMk cId="1980016891" sldId="472"/>
            <ac:picMk id="2" creationId="{BE48A576-E9AE-4327-BC9D-1F0C6E8D74A7}"/>
          </ac:picMkLst>
        </pc:picChg>
        <pc:picChg chg="add mod">
          <ac:chgData name="Davy Rietveld" userId="ab992977-2de8-4907-9cdf-d6f21a86cb07" providerId="ADAL" clId="{18DC104D-C426-4C5A-9AD8-85316A547D79}" dt="2018-11-07T10:39:01.655" v="5696" actId="1035"/>
          <ac:picMkLst>
            <pc:docMk/>
            <pc:sldMk cId="1980016891" sldId="472"/>
            <ac:picMk id="5" creationId="{2BC17FFD-DC4B-42BD-93A7-A266B36E058A}"/>
          </ac:picMkLst>
        </pc:picChg>
        <pc:picChg chg="add del mod">
          <ac:chgData name="Davy Rietveld" userId="ab992977-2de8-4907-9cdf-d6f21a86cb07" providerId="ADAL" clId="{18DC104D-C426-4C5A-9AD8-85316A547D79}" dt="2018-11-07T10:37:36.099" v="5665" actId="478"/>
          <ac:picMkLst>
            <pc:docMk/>
            <pc:sldMk cId="1980016891" sldId="472"/>
            <ac:picMk id="11" creationId="{1CD97BB2-1EC2-44C1-91B9-3E74724BC466}"/>
          </ac:picMkLst>
        </pc:picChg>
      </pc:sldChg>
      <pc:sldChg chg="addSp modSp add">
        <pc:chgData name="Davy Rietveld" userId="ab992977-2de8-4907-9cdf-d6f21a86cb07" providerId="ADAL" clId="{18DC104D-C426-4C5A-9AD8-85316A547D79}" dt="2018-11-07T13:07:12.264" v="6908" actId="12789"/>
        <pc:sldMkLst>
          <pc:docMk/>
          <pc:sldMk cId="974084269" sldId="473"/>
        </pc:sldMkLst>
        <pc:spChg chg="mod">
          <ac:chgData name="Davy Rietveld" userId="ab992977-2de8-4907-9cdf-d6f21a86cb07" providerId="ADAL" clId="{18DC104D-C426-4C5A-9AD8-85316A547D79}" dt="2018-10-31T18:43:15.785" v="4487" actId="1076"/>
          <ac:spMkLst>
            <pc:docMk/>
            <pc:sldMk cId="974084269" sldId="473"/>
            <ac:spMk id="12" creationId="{C9EF0BFA-922D-472F-AC3A-FC6B87B01D09}"/>
          </ac:spMkLst>
        </pc:spChg>
        <pc:spChg chg="mod">
          <ac:chgData name="Davy Rietveld" userId="ab992977-2de8-4907-9cdf-d6f21a86cb07" providerId="ADAL" clId="{18DC104D-C426-4C5A-9AD8-85316A547D79}" dt="2018-11-07T13:06:04.021" v="6893" actId="14100"/>
          <ac:spMkLst>
            <pc:docMk/>
            <pc:sldMk cId="974084269" sldId="473"/>
            <ac:spMk id="14" creationId="{EA49FBD6-B7DF-4C50-B740-4560EA4E1C79}"/>
          </ac:spMkLst>
        </pc:spChg>
        <pc:spChg chg="mod">
          <ac:chgData name="Davy Rietveld" userId="ab992977-2de8-4907-9cdf-d6f21a86cb07" providerId="ADAL" clId="{18DC104D-C426-4C5A-9AD8-85316A547D79}" dt="2018-10-31T18:43:15.785" v="4487" actId="1076"/>
          <ac:spMkLst>
            <pc:docMk/>
            <pc:sldMk cId="974084269" sldId="473"/>
            <ac:spMk id="16" creationId="{EA5D3F53-72F8-4AFB-A7C5-6755159909E7}"/>
          </ac:spMkLst>
        </pc:spChg>
        <pc:picChg chg="add mod">
          <ac:chgData name="Davy Rietveld" userId="ab992977-2de8-4907-9cdf-d6f21a86cb07" providerId="ADAL" clId="{18DC104D-C426-4C5A-9AD8-85316A547D79}" dt="2018-11-07T13:07:12.264" v="6908" actId="12789"/>
          <ac:picMkLst>
            <pc:docMk/>
            <pc:sldMk cId="974084269" sldId="473"/>
            <ac:picMk id="3" creationId="{48A59EE4-26DC-429F-8064-984C05227D06}"/>
          </ac:picMkLst>
        </pc:picChg>
      </pc:sldChg>
      <pc:sldChg chg="addSp delSp modSp add">
        <pc:chgData name="Davy Rietveld" userId="ab992977-2de8-4907-9cdf-d6f21a86cb07" providerId="ADAL" clId="{18DC104D-C426-4C5A-9AD8-85316A547D79}" dt="2018-11-07T11:16:12.424" v="6695" actId="20577"/>
        <pc:sldMkLst>
          <pc:docMk/>
          <pc:sldMk cId="1721915391" sldId="474"/>
        </pc:sldMkLst>
        <pc:spChg chg="add mod">
          <ac:chgData name="Davy Rietveld" userId="ab992977-2de8-4907-9cdf-d6f21a86cb07" providerId="ADAL" clId="{18DC104D-C426-4C5A-9AD8-85316A547D79}" dt="2018-11-07T11:15:42.228" v="6681" actId="1076"/>
          <ac:spMkLst>
            <pc:docMk/>
            <pc:sldMk cId="1721915391" sldId="474"/>
            <ac:spMk id="10" creationId="{CD2EA063-91D2-4651-BFE8-54BD64A56ED2}"/>
          </ac:spMkLst>
        </pc:spChg>
        <pc:spChg chg="add mod">
          <ac:chgData name="Davy Rietveld" userId="ab992977-2de8-4907-9cdf-d6f21a86cb07" providerId="ADAL" clId="{18DC104D-C426-4C5A-9AD8-85316A547D79}" dt="2018-11-07T11:15:48.180" v="6682" actId="1076"/>
          <ac:spMkLst>
            <pc:docMk/>
            <pc:sldMk cId="1721915391" sldId="474"/>
            <ac:spMk id="11" creationId="{964FAF0F-4BC9-4638-A9F6-F6BC0D24EE60}"/>
          </ac:spMkLst>
        </pc:spChg>
        <pc:spChg chg="mod">
          <ac:chgData name="Davy Rietveld" userId="ab992977-2de8-4907-9cdf-d6f21a86cb07" providerId="ADAL" clId="{18DC104D-C426-4C5A-9AD8-85316A547D79}" dt="2018-10-31T18:44:45.334" v="4665" actId="1076"/>
          <ac:spMkLst>
            <pc:docMk/>
            <pc:sldMk cId="1721915391" sldId="474"/>
            <ac:spMk id="12" creationId="{C9EF0BFA-922D-472F-AC3A-FC6B87B01D09}"/>
          </ac:spMkLst>
        </pc:spChg>
        <pc:spChg chg="mod">
          <ac:chgData name="Davy Rietveld" userId="ab992977-2de8-4907-9cdf-d6f21a86cb07" providerId="ADAL" clId="{18DC104D-C426-4C5A-9AD8-85316A547D79}" dt="2018-11-07T11:16:12.424" v="6695" actId="20577"/>
          <ac:spMkLst>
            <pc:docMk/>
            <pc:sldMk cId="1721915391" sldId="474"/>
            <ac:spMk id="14" creationId="{EA49FBD6-B7DF-4C50-B740-4560EA4E1C79}"/>
          </ac:spMkLst>
        </pc:spChg>
        <pc:spChg chg="mod">
          <ac:chgData name="Davy Rietveld" userId="ab992977-2de8-4907-9cdf-d6f21a86cb07" providerId="ADAL" clId="{18DC104D-C426-4C5A-9AD8-85316A547D79}" dt="2018-10-31T18:44:48.580" v="4666" actId="1076"/>
          <ac:spMkLst>
            <pc:docMk/>
            <pc:sldMk cId="1721915391" sldId="474"/>
            <ac:spMk id="16" creationId="{EA5D3F53-72F8-4AFB-A7C5-6755159909E7}"/>
          </ac:spMkLst>
        </pc:spChg>
        <pc:spChg chg="add del mod">
          <ac:chgData name="Davy Rietveld" userId="ab992977-2de8-4907-9cdf-d6f21a86cb07" providerId="ADAL" clId="{18DC104D-C426-4C5A-9AD8-85316A547D79}" dt="2018-11-07T11:15:04.170" v="6666" actId="478"/>
          <ac:spMkLst>
            <pc:docMk/>
            <pc:sldMk cId="1721915391" sldId="474"/>
            <ac:spMk id="17" creationId="{4F33AEBB-B088-431D-A409-4A6945896333}"/>
          </ac:spMkLst>
        </pc:spChg>
        <pc:spChg chg="add del mod">
          <ac:chgData name="Davy Rietveld" userId="ab992977-2de8-4907-9cdf-d6f21a86cb07" providerId="ADAL" clId="{18DC104D-C426-4C5A-9AD8-85316A547D79}" dt="2018-11-07T11:15:05.911" v="6667" actId="478"/>
          <ac:spMkLst>
            <pc:docMk/>
            <pc:sldMk cId="1721915391" sldId="474"/>
            <ac:spMk id="18" creationId="{C5C420D5-F5C7-43B3-BB78-4E3E084C27A1}"/>
          </ac:spMkLst>
        </pc:spChg>
        <pc:picChg chg="add del mod">
          <ac:chgData name="Davy Rietveld" userId="ab992977-2de8-4907-9cdf-d6f21a86cb07" providerId="ADAL" clId="{18DC104D-C426-4C5A-9AD8-85316A547D79}" dt="2018-11-07T10:42:36.283" v="5745" actId="478"/>
          <ac:picMkLst>
            <pc:docMk/>
            <pc:sldMk cId="1721915391" sldId="474"/>
            <ac:picMk id="2" creationId="{0AC80CFA-4018-48B2-8D3C-F84327351E35}"/>
          </ac:picMkLst>
        </pc:picChg>
        <pc:picChg chg="add mod ord">
          <ac:chgData name="Davy Rietveld" userId="ab992977-2de8-4907-9cdf-d6f21a86cb07" providerId="ADAL" clId="{18DC104D-C426-4C5A-9AD8-85316A547D79}" dt="2018-11-07T11:15:36.753" v="6679" actId="167"/>
          <ac:picMkLst>
            <pc:docMk/>
            <pc:sldMk cId="1721915391" sldId="474"/>
            <ac:picMk id="3" creationId="{BE3AB849-9565-40A1-AC6D-B6F85E51325D}"/>
          </ac:picMkLst>
        </pc:picChg>
        <pc:picChg chg="add del mod">
          <ac:chgData name="Davy Rietveld" userId="ab992977-2de8-4907-9cdf-d6f21a86cb07" providerId="ADAL" clId="{18DC104D-C426-4C5A-9AD8-85316A547D79}" dt="2018-11-07T10:48:50.167" v="5886" actId="478"/>
          <ac:picMkLst>
            <pc:docMk/>
            <pc:sldMk cId="1721915391" sldId="474"/>
            <ac:picMk id="4" creationId="{F3B36F78-AC6C-41C6-B977-1296F2E3DE6A}"/>
          </ac:picMkLst>
        </pc:picChg>
        <pc:picChg chg="add mod ord">
          <ac:chgData name="Davy Rietveld" userId="ab992977-2de8-4907-9cdf-d6f21a86cb07" providerId="ADAL" clId="{18DC104D-C426-4C5A-9AD8-85316A547D79}" dt="2018-11-07T11:15:38.658" v="6680" actId="167"/>
          <ac:picMkLst>
            <pc:docMk/>
            <pc:sldMk cId="1721915391" sldId="474"/>
            <ac:picMk id="5" creationId="{CE82E948-5064-4F86-AE77-FF5E9C6BF0E0}"/>
          </ac:picMkLst>
        </pc:picChg>
      </pc:sldChg>
      <pc:sldChg chg="add">
        <pc:chgData name="Davy Rietveld" userId="ab992977-2de8-4907-9cdf-d6f21a86cb07" providerId="ADAL" clId="{18DC104D-C426-4C5A-9AD8-85316A547D79}" dt="2018-11-07T10:28:11.465" v="5656"/>
        <pc:sldMkLst>
          <pc:docMk/>
          <pc:sldMk cId="1447893619" sldId="475"/>
        </pc:sldMkLst>
      </pc:sldChg>
      <pc:sldChg chg="add">
        <pc:chgData name="Davy Rietveld" userId="ab992977-2de8-4907-9cdf-d6f21a86cb07" providerId="ADAL" clId="{18DC104D-C426-4C5A-9AD8-85316A547D79}" dt="2018-11-07T10:28:11.465" v="5656"/>
        <pc:sldMkLst>
          <pc:docMk/>
          <pc:sldMk cId="4054215100" sldId="476"/>
        </pc:sldMkLst>
      </pc:sldChg>
      <pc:sldChg chg="add">
        <pc:chgData name="Davy Rietveld" userId="ab992977-2de8-4907-9cdf-d6f21a86cb07" providerId="ADAL" clId="{18DC104D-C426-4C5A-9AD8-85316A547D79}" dt="2018-11-07T10:28:11.465" v="5656"/>
        <pc:sldMkLst>
          <pc:docMk/>
          <pc:sldMk cId="2829018455" sldId="477"/>
        </pc:sldMkLst>
      </pc:sldChg>
      <pc:sldChg chg="modSp add">
        <pc:chgData name="Davy Rietveld" userId="ab992977-2de8-4907-9cdf-d6f21a86cb07" providerId="ADAL" clId="{18DC104D-C426-4C5A-9AD8-85316A547D79}" dt="2018-11-07T13:10:03.772" v="6940" actId="20577"/>
        <pc:sldMkLst>
          <pc:docMk/>
          <pc:sldMk cId="4272818245" sldId="478"/>
        </pc:sldMkLst>
        <pc:spChg chg="mod">
          <ac:chgData name="Davy Rietveld" userId="ab992977-2de8-4907-9cdf-d6f21a86cb07" providerId="ADAL" clId="{18DC104D-C426-4C5A-9AD8-85316A547D79}" dt="2018-11-07T13:10:03.772" v="6940" actId="20577"/>
          <ac:spMkLst>
            <pc:docMk/>
            <pc:sldMk cId="4272818245" sldId="478"/>
            <ac:spMk id="25" creationId="{00000000-0000-0000-0000-000000000000}"/>
          </ac:spMkLst>
        </pc:spChg>
      </pc:sldChg>
      <pc:sldChg chg="modSp add">
        <pc:chgData name="Davy Rietveld" userId="ab992977-2de8-4907-9cdf-d6f21a86cb07" providerId="ADAL" clId="{18DC104D-C426-4C5A-9AD8-85316A547D79}" dt="2018-11-07T15:29:11.039" v="7006" actId="20577"/>
        <pc:sldMkLst>
          <pc:docMk/>
          <pc:sldMk cId="3647719063" sldId="479"/>
        </pc:sldMkLst>
        <pc:spChg chg="mod">
          <ac:chgData name="Davy Rietveld" userId="ab992977-2de8-4907-9cdf-d6f21a86cb07" providerId="ADAL" clId="{18DC104D-C426-4C5A-9AD8-85316A547D79}" dt="2018-11-07T15:29:11.039" v="7006" actId="20577"/>
          <ac:spMkLst>
            <pc:docMk/>
            <pc:sldMk cId="3647719063" sldId="479"/>
            <ac:spMk id="73" creationId="{F26F663A-09DE-4A24-B81F-8598490C6B4F}"/>
          </ac:spMkLst>
        </pc:spChg>
      </pc:sldChg>
      <pc:sldChg chg="modSp add">
        <pc:chgData name="Davy Rietveld" userId="ab992977-2de8-4907-9cdf-d6f21a86cb07" providerId="ADAL" clId="{18DC104D-C426-4C5A-9AD8-85316A547D79}" dt="2018-11-07T16:28:05.254" v="7020" actId="20577"/>
        <pc:sldMkLst>
          <pc:docMk/>
          <pc:sldMk cId="2336518806" sldId="480"/>
        </pc:sldMkLst>
        <pc:spChg chg="mod">
          <ac:chgData name="Davy Rietveld" userId="ab992977-2de8-4907-9cdf-d6f21a86cb07" providerId="ADAL" clId="{18DC104D-C426-4C5A-9AD8-85316A547D79}" dt="2018-11-07T16:28:05.254" v="7020" actId="20577"/>
          <ac:spMkLst>
            <pc:docMk/>
            <pc:sldMk cId="2336518806" sldId="480"/>
            <ac:spMk id="25" creationId="{00000000-0000-0000-0000-000000000000}"/>
          </ac:spMkLst>
        </pc:spChg>
      </pc:sldChg>
      <pc:sldMasterChg chg="delSldLayout modSldLayout">
        <pc:chgData name="Davy Rietveld" userId="ab992977-2de8-4907-9cdf-d6f21a86cb07" providerId="ADAL" clId="{18DC104D-C426-4C5A-9AD8-85316A547D79}" dt="2018-11-07T13:10:19.261" v="6991" actId="2696"/>
        <pc:sldMasterMkLst>
          <pc:docMk/>
          <pc:sldMasterMk cId="1469262009" sldId="2147483648"/>
        </pc:sldMasterMkLst>
        <pc:sldLayoutChg chg="del">
          <pc:chgData name="Davy Rietveld" userId="ab992977-2de8-4907-9cdf-d6f21a86cb07" providerId="ADAL" clId="{18DC104D-C426-4C5A-9AD8-85316A547D79}" dt="2018-11-07T13:10:19.005" v="6977" actId="2696"/>
          <pc:sldLayoutMkLst>
            <pc:docMk/>
            <pc:sldMasterMk cId="1469262009" sldId="2147483648"/>
            <pc:sldLayoutMk cId="1829715400" sldId="2147483700"/>
          </pc:sldLayoutMkLst>
        </pc:sldLayoutChg>
        <pc:sldLayoutChg chg="del">
          <pc:chgData name="Davy Rietveld" userId="ab992977-2de8-4907-9cdf-d6f21a86cb07" providerId="ADAL" clId="{18DC104D-C426-4C5A-9AD8-85316A547D79}" dt="2018-11-07T13:10:19.033" v="6979" actId="2696"/>
          <pc:sldLayoutMkLst>
            <pc:docMk/>
            <pc:sldMasterMk cId="1469262009" sldId="2147483648"/>
            <pc:sldLayoutMk cId="1687872805" sldId="2147483701"/>
          </pc:sldLayoutMkLst>
        </pc:sldLayoutChg>
        <pc:sldLayoutChg chg="del">
          <pc:chgData name="Davy Rietveld" userId="ab992977-2de8-4907-9cdf-d6f21a86cb07" providerId="ADAL" clId="{18DC104D-C426-4C5A-9AD8-85316A547D79}" dt="2018-11-07T13:10:19.072" v="6981" actId="2696"/>
          <pc:sldLayoutMkLst>
            <pc:docMk/>
            <pc:sldMasterMk cId="1469262009" sldId="2147483648"/>
            <pc:sldLayoutMk cId="1394191742" sldId="2147483702"/>
          </pc:sldLayoutMkLst>
        </pc:sldLayoutChg>
        <pc:sldLayoutChg chg="del">
          <pc:chgData name="Davy Rietveld" userId="ab992977-2de8-4907-9cdf-d6f21a86cb07" providerId="ADAL" clId="{18DC104D-C426-4C5A-9AD8-85316A547D79}" dt="2018-11-07T13:10:19.135" v="6983" actId="2696"/>
          <pc:sldLayoutMkLst>
            <pc:docMk/>
            <pc:sldMasterMk cId="1469262009" sldId="2147483648"/>
            <pc:sldLayoutMk cId="1061119836" sldId="2147483703"/>
          </pc:sldLayoutMkLst>
        </pc:sldLayoutChg>
        <pc:sldLayoutChg chg="del">
          <pc:chgData name="Davy Rietveld" userId="ab992977-2de8-4907-9cdf-d6f21a86cb07" providerId="ADAL" clId="{18DC104D-C426-4C5A-9AD8-85316A547D79}" dt="2018-11-07T13:10:19.165" v="6985" actId="2696"/>
          <pc:sldLayoutMkLst>
            <pc:docMk/>
            <pc:sldMasterMk cId="1469262009" sldId="2147483648"/>
            <pc:sldLayoutMk cId="767317444" sldId="2147483704"/>
          </pc:sldLayoutMkLst>
        </pc:sldLayoutChg>
        <pc:sldLayoutChg chg="del">
          <pc:chgData name="Davy Rietveld" userId="ab992977-2de8-4907-9cdf-d6f21a86cb07" providerId="ADAL" clId="{18DC104D-C426-4C5A-9AD8-85316A547D79}" dt="2018-11-07T13:10:19.190" v="6987" actId="2696"/>
          <pc:sldLayoutMkLst>
            <pc:docMk/>
            <pc:sldMasterMk cId="1469262009" sldId="2147483648"/>
            <pc:sldLayoutMk cId="274704518" sldId="2147483705"/>
          </pc:sldLayoutMkLst>
        </pc:sldLayoutChg>
        <pc:sldLayoutChg chg="del">
          <pc:chgData name="Davy Rietveld" userId="ab992977-2de8-4907-9cdf-d6f21a86cb07" providerId="ADAL" clId="{18DC104D-C426-4C5A-9AD8-85316A547D79}" dt="2018-11-07T13:10:19.229" v="6989" actId="2696"/>
          <pc:sldLayoutMkLst>
            <pc:docMk/>
            <pc:sldMasterMk cId="1469262009" sldId="2147483648"/>
            <pc:sldLayoutMk cId="1159357860" sldId="2147483706"/>
          </pc:sldLayoutMkLst>
        </pc:sldLayoutChg>
        <pc:sldLayoutChg chg="addSp delSp del">
          <pc:chgData name="Davy Rietveld" userId="ab992977-2de8-4907-9cdf-d6f21a86cb07" providerId="ADAL" clId="{18DC104D-C426-4C5A-9AD8-85316A547D79}" dt="2018-11-07T13:10:19.261" v="6991" actId="2696"/>
          <pc:sldLayoutMkLst>
            <pc:docMk/>
            <pc:sldMasterMk cId="1469262009" sldId="2147483648"/>
            <pc:sldLayoutMk cId="1826668206" sldId="2147483708"/>
          </pc:sldLayoutMkLst>
          <pc:spChg chg="del">
            <ac:chgData name="Davy Rietveld" userId="ab992977-2de8-4907-9cdf-d6f21a86cb07" providerId="ADAL" clId="{18DC104D-C426-4C5A-9AD8-85316A547D79}" dt="2018-10-31T14:13:13.189" v="1796"/>
            <ac:spMkLst>
              <pc:docMk/>
              <pc:sldMasterMk cId="1469262009" sldId="2147483648"/>
              <pc:sldLayoutMk cId="1826668206" sldId="2147483708"/>
              <ac:spMk id="28" creationId="{00000000-0000-0000-0000-000000000000}"/>
            </ac:spMkLst>
          </pc:spChg>
          <pc:picChg chg="add del">
            <ac:chgData name="Davy Rietveld" userId="ab992977-2de8-4907-9cdf-d6f21a86cb07" providerId="ADAL" clId="{18DC104D-C426-4C5A-9AD8-85316A547D79}" dt="2018-10-31T14:13:13.189" v="1796"/>
            <ac:picMkLst>
              <pc:docMk/>
              <pc:sldMasterMk cId="1469262009" sldId="2147483648"/>
              <pc:sldLayoutMk cId="1826668206" sldId="2147483708"/>
              <ac:picMk id="5" creationId="{00000000-0000-0000-0000-000000000000}"/>
            </ac:picMkLst>
          </pc:picChg>
        </pc:sldLayoutChg>
        <pc:sldLayoutChg chg="delSp modSp">
          <pc:chgData name="Davy Rietveld" userId="ab992977-2de8-4907-9cdf-d6f21a86cb07" providerId="ADAL" clId="{18DC104D-C426-4C5A-9AD8-85316A547D79}" dt="2018-10-31T15:08:32.114" v="1922"/>
          <pc:sldLayoutMkLst>
            <pc:docMk/>
            <pc:sldMasterMk cId="1469262009" sldId="2147483648"/>
            <pc:sldLayoutMk cId="159259470" sldId="2147483709"/>
          </pc:sldLayoutMkLst>
          <pc:picChg chg="del mod">
            <ac:chgData name="Davy Rietveld" userId="ab992977-2de8-4907-9cdf-d6f21a86cb07" providerId="ADAL" clId="{18DC104D-C426-4C5A-9AD8-85316A547D79}" dt="2018-10-31T15:08:32.114" v="1922"/>
            <ac:picMkLst>
              <pc:docMk/>
              <pc:sldMasterMk cId="1469262009" sldId="2147483648"/>
              <pc:sldLayoutMk cId="159259470" sldId="2147483709"/>
              <ac:picMk id="12" creationId="{00000000-0000-0000-0000-000000000000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847AB-3B75-FF4A-B0A2-6BEB5C2F7506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9A84A-733A-0C47-AC2B-F0C70F83A7E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9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17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70E33-6E1E-4040-B564-4D04289622DB}" type="datetimeFigureOut">
              <a:rPr lang="nl-NL" smtClean="0"/>
              <a:t>9-11-2018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EE495-886E-4172-A73D-5187956542A5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" y="0"/>
            <a:ext cx="12184267" cy="6858000"/>
          </a:xfrm>
          <a:prstGeom prst="rect">
            <a:avLst/>
          </a:prstGeom>
        </p:spPr>
      </p:pic>
      <p:sp>
        <p:nvSpPr>
          <p:cNvPr id="8" name="Afgeronde rechthoek 6"/>
          <p:cNvSpPr/>
          <p:nvPr userDrawn="1"/>
        </p:nvSpPr>
        <p:spPr>
          <a:xfrm>
            <a:off x="4972398" y="3602038"/>
            <a:ext cx="7975802" cy="4239714"/>
          </a:xfrm>
          <a:custGeom>
            <a:avLst/>
            <a:gdLst>
              <a:gd name="connsiteX0" fmla="*/ 0 w 6048672"/>
              <a:gd name="connsiteY0" fmla="*/ 552072 h 3312368"/>
              <a:gd name="connsiteX1" fmla="*/ 552072 w 6048672"/>
              <a:gd name="connsiteY1" fmla="*/ 0 h 3312368"/>
              <a:gd name="connsiteX2" fmla="*/ 5496600 w 6048672"/>
              <a:gd name="connsiteY2" fmla="*/ 0 h 3312368"/>
              <a:gd name="connsiteX3" fmla="*/ 6048672 w 6048672"/>
              <a:gd name="connsiteY3" fmla="*/ 552072 h 3312368"/>
              <a:gd name="connsiteX4" fmla="*/ 6048672 w 6048672"/>
              <a:gd name="connsiteY4" fmla="*/ 2760296 h 3312368"/>
              <a:gd name="connsiteX5" fmla="*/ 5496600 w 6048672"/>
              <a:gd name="connsiteY5" fmla="*/ 3312368 h 3312368"/>
              <a:gd name="connsiteX6" fmla="*/ 552072 w 6048672"/>
              <a:gd name="connsiteY6" fmla="*/ 3312368 h 3312368"/>
              <a:gd name="connsiteX7" fmla="*/ 0 w 6048672"/>
              <a:gd name="connsiteY7" fmla="*/ 2760296 h 3312368"/>
              <a:gd name="connsiteX8" fmla="*/ 0 w 6048672"/>
              <a:gd name="connsiteY8" fmla="*/ 552072 h 3312368"/>
              <a:gd name="connsiteX0" fmla="*/ 0 w 6048672"/>
              <a:gd name="connsiteY0" fmla="*/ 552072 h 3553914"/>
              <a:gd name="connsiteX1" fmla="*/ 552072 w 6048672"/>
              <a:gd name="connsiteY1" fmla="*/ 0 h 3553914"/>
              <a:gd name="connsiteX2" fmla="*/ 5496600 w 6048672"/>
              <a:gd name="connsiteY2" fmla="*/ 0 h 3553914"/>
              <a:gd name="connsiteX3" fmla="*/ 6048672 w 6048672"/>
              <a:gd name="connsiteY3" fmla="*/ 552072 h 3553914"/>
              <a:gd name="connsiteX4" fmla="*/ 6048672 w 6048672"/>
              <a:gd name="connsiteY4" fmla="*/ 2760296 h 3553914"/>
              <a:gd name="connsiteX5" fmla="*/ 5496600 w 6048672"/>
              <a:gd name="connsiteY5" fmla="*/ 3312368 h 3553914"/>
              <a:gd name="connsiteX6" fmla="*/ 552072 w 6048672"/>
              <a:gd name="connsiteY6" fmla="*/ 3312368 h 3553914"/>
              <a:gd name="connsiteX7" fmla="*/ 473529 w 6048672"/>
              <a:gd name="connsiteY7" fmla="*/ 3446096 h 3553914"/>
              <a:gd name="connsiteX8" fmla="*/ 0 w 6048672"/>
              <a:gd name="connsiteY8" fmla="*/ 552072 h 3553914"/>
              <a:gd name="connsiteX0" fmla="*/ 0 w 6520582"/>
              <a:gd name="connsiteY0" fmla="*/ 1237872 h 4239714"/>
              <a:gd name="connsiteX1" fmla="*/ 552072 w 6520582"/>
              <a:gd name="connsiteY1" fmla="*/ 685800 h 4239714"/>
              <a:gd name="connsiteX2" fmla="*/ 6443657 w 6520582"/>
              <a:gd name="connsiteY2" fmla="*/ 0 h 4239714"/>
              <a:gd name="connsiteX3" fmla="*/ 6048672 w 6520582"/>
              <a:gd name="connsiteY3" fmla="*/ 1237872 h 4239714"/>
              <a:gd name="connsiteX4" fmla="*/ 6048672 w 6520582"/>
              <a:gd name="connsiteY4" fmla="*/ 3446096 h 4239714"/>
              <a:gd name="connsiteX5" fmla="*/ 5496600 w 6520582"/>
              <a:gd name="connsiteY5" fmla="*/ 3998168 h 4239714"/>
              <a:gd name="connsiteX6" fmla="*/ 552072 w 6520582"/>
              <a:gd name="connsiteY6" fmla="*/ 3998168 h 4239714"/>
              <a:gd name="connsiteX7" fmla="*/ 473529 w 6520582"/>
              <a:gd name="connsiteY7" fmla="*/ 4131896 h 4239714"/>
              <a:gd name="connsiteX8" fmla="*/ 0 w 6520582"/>
              <a:gd name="connsiteY8" fmla="*/ 1237872 h 423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20582" h="4239714">
                <a:moveTo>
                  <a:pt x="0" y="1237872"/>
                </a:moveTo>
                <a:cubicBezTo>
                  <a:pt x="0" y="932971"/>
                  <a:pt x="247171" y="685800"/>
                  <a:pt x="552072" y="685800"/>
                </a:cubicBezTo>
                <a:lnTo>
                  <a:pt x="6443657" y="0"/>
                </a:lnTo>
                <a:cubicBezTo>
                  <a:pt x="6748558" y="0"/>
                  <a:pt x="6048672" y="932971"/>
                  <a:pt x="6048672" y="1237872"/>
                </a:cubicBezTo>
                <a:lnTo>
                  <a:pt x="6048672" y="3446096"/>
                </a:lnTo>
                <a:cubicBezTo>
                  <a:pt x="6048672" y="3750997"/>
                  <a:pt x="5801501" y="3998168"/>
                  <a:pt x="5496600" y="3998168"/>
                </a:cubicBezTo>
                <a:lnTo>
                  <a:pt x="552072" y="3998168"/>
                </a:lnTo>
                <a:cubicBezTo>
                  <a:pt x="247171" y="3998168"/>
                  <a:pt x="473529" y="4436797"/>
                  <a:pt x="473529" y="4131896"/>
                </a:cubicBezTo>
                <a:cubicBezTo>
                  <a:pt x="473529" y="3395821"/>
                  <a:pt x="0" y="1973947"/>
                  <a:pt x="0" y="12378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/>
          <p:cNvSpPr txBox="1"/>
          <p:nvPr userDrawn="1"/>
        </p:nvSpPr>
        <p:spPr>
          <a:xfrm>
            <a:off x="292647" y="692698"/>
            <a:ext cx="2736304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30"/>
              </a:spcBef>
              <a:spcAft>
                <a:spcPts val="13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NeoTech" panose="02000506020000020004" pitchFamily="50" charset="0"/>
              </a:rPr>
              <a:t>beter</a:t>
            </a:r>
            <a:r>
              <a:rPr lang="en-US" sz="2800" b="1" i="1" dirty="0">
                <a:solidFill>
                  <a:schemeClr val="bg1"/>
                </a:solidFill>
                <a:latin typeface="NeoTech" panose="02000506020000020004" pitchFamily="50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eoTech" panose="02000506020000020004" pitchFamily="50" charset="0"/>
              </a:rPr>
              <a:t>leren</a:t>
            </a:r>
            <a:r>
              <a:rPr lang="en-US" sz="2800" b="1" i="1" dirty="0">
                <a:solidFill>
                  <a:schemeClr val="bg1"/>
                </a:solidFill>
                <a:latin typeface="NeoTech" panose="02000506020000020004" pitchFamily="50" charset="0"/>
              </a:rPr>
              <a:t>,</a:t>
            </a:r>
          </a:p>
          <a:p>
            <a:pPr algn="r">
              <a:spcBef>
                <a:spcPts val="130"/>
              </a:spcBef>
              <a:spcAft>
                <a:spcPts val="13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NeoTech" panose="02000506020000020004" pitchFamily="50" charset="0"/>
              </a:rPr>
              <a:t>fijner</a:t>
            </a:r>
            <a:r>
              <a:rPr lang="en-US" sz="2800" b="1" i="1" dirty="0">
                <a:solidFill>
                  <a:schemeClr val="bg1"/>
                </a:solidFill>
                <a:latin typeface="NeoTech" panose="02000506020000020004" pitchFamily="50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eoTech" panose="02000506020000020004" pitchFamily="50" charset="0"/>
              </a:rPr>
              <a:t>werken</a:t>
            </a:r>
            <a:r>
              <a:rPr lang="en-US" sz="2800" b="1" i="1" dirty="0">
                <a:solidFill>
                  <a:schemeClr val="bg1"/>
                </a:solidFill>
                <a:latin typeface="NeoTech" panose="02000506020000020004" pitchFamily="50" charset="0"/>
              </a:rPr>
              <a:t>,</a:t>
            </a:r>
          </a:p>
          <a:p>
            <a:pPr algn="r">
              <a:spcBef>
                <a:spcPts val="130"/>
              </a:spcBef>
              <a:spcAft>
                <a:spcPts val="13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NeoTech" panose="02000506020000020004" pitchFamily="50" charset="0"/>
              </a:rPr>
              <a:t>sneller</a:t>
            </a:r>
            <a:r>
              <a:rPr lang="en-US" sz="2800" b="1" i="1" dirty="0">
                <a:solidFill>
                  <a:schemeClr val="bg1"/>
                </a:solidFill>
                <a:latin typeface="NeoTech" panose="02000506020000020004" pitchFamily="50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eoTech" panose="02000506020000020004" pitchFamily="50" charset="0"/>
              </a:rPr>
              <a:t>groeien</a:t>
            </a:r>
            <a:endParaRPr lang="nl-NL" sz="2800" b="1" i="1" dirty="0">
              <a:solidFill>
                <a:schemeClr val="bg1"/>
              </a:solidFill>
              <a:latin typeface="NeoTech" panose="02000506020000020004" pitchFamily="50" charset="0"/>
            </a:endParaRPr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CF18AD0B-C508-4B80-BFD8-0A77877EF7DB}"/>
              </a:ext>
            </a:extLst>
          </p:cNvPr>
          <p:cNvSpPr/>
          <p:nvPr userDrawn="1"/>
        </p:nvSpPr>
        <p:spPr bwMode="auto">
          <a:xfrm rot="21264740">
            <a:off x="4987041" y="3780540"/>
            <a:ext cx="10562896" cy="3348157"/>
          </a:xfrm>
          <a:prstGeom prst="roundRect">
            <a:avLst>
              <a:gd name="adj" fmla="val 20525"/>
            </a:avLst>
          </a:prstGeom>
          <a:solidFill>
            <a:schemeClr val="bg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nl-N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3584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767049" y="1415144"/>
            <a:ext cx="2657902" cy="2657900"/>
          </a:xfrm>
          <a:custGeom>
            <a:avLst/>
            <a:gdLst>
              <a:gd name="connsiteX0" fmla="*/ 1328951 w 2657902"/>
              <a:gd name="connsiteY0" fmla="*/ 2174679 h 2657900"/>
              <a:gd name="connsiteX1" fmla="*/ 1389369 w 2657902"/>
              <a:gd name="connsiteY1" fmla="*/ 2235097 h 2657900"/>
              <a:gd name="connsiteX2" fmla="*/ 1328951 w 2657902"/>
              <a:gd name="connsiteY2" fmla="*/ 2295515 h 2657900"/>
              <a:gd name="connsiteX3" fmla="*/ 1268533 w 2657902"/>
              <a:gd name="connsiteY3" fmla="*/ 2235097 h 2657900"/>
              <a:gd name="connsiteX4" fmla="*/ 1328951 w 2657902"/>
              <a:gd name="connsiteY4" fmla="*/ 2174679 h 2657900"/>
              <a:gd name="connsiteX5" fmla="*/ 1774553 w 2657902"/>
              <a:gd name="connsiteY5" fmla="*/ 2053735 h 2657900"/>
              <a:gd name="connsiteX6" fmla="*/ 1834322 w 2657902"/>
              <a:gd name="connsiteY6" fmla="*/ 2083498 h 2657900"/>
              <a:gd name="connsiteX7" fmla="*/ 1812173 w 2657902"/>
              <a:gd name="connsiteY7" fmla="*/ 2165943 h 2657900"/>
              <a:gd name="connsiteX8" fmla="*/ 1729728 w 2657902"/>
              <a:gd name="connsiteY8" fmla="*/ 2143793 h 2657900"/>
              <a:gd name="connsiteX9" fmla="*/ 1751754 w 2657902"/>
              <a:gd name="connsiteY9" fmla="*/ 2061349 h 2657900"/>
              <a:gd name="connsiteX10" fmla="*/ 1774553 w 2657902"/>
              <a:gd name="connsiteY10" fmla="*/ 2053735 h 2657900"/>
              <a:gd name="connsiteX11" fmla="*/ 883401 w 2657902"/>
              <a:gd name="connsiteY11" fmla="*/ 2053735 h 2657900"/>
              <a:gd name="connsiteX12" fmla="*/ 906148 w 2657902"/>
              <a:gd name="connsiteY12" fmla="*/ 2061349 h 2657900"/>
              <a:gd name="connsiteX13" fmla="*/ 928174 w 2657902"/>
              <a:gd name="connsiteY13" fmla="*/ 2143793 h 2657900"/>
              <a:gd name="connsiteX14" fmla="*/ 845730 w 2657902"/>
              <a:gd name="connsiteY14" fmla="*/ 2165943 h 2657900"/>
              <a:gd name="connsiteX15" fmla="*/ 823581 w 2657902"/>
              <a:gd name="connsiteY15" fmla="*/ 2083498 h 2657900"/>
              <a:gd name="connsiteX16" fmla="*/ 883401 w 2657902"/>
              <a:gd name="connsiteY16" fmla="*/ 2053735 h 2657900"/>
              <a:gd name="connsiteX17" fmla="*/ 2121102 w 2657902"/>
              <a:gd name="connsiteY17" fmla="*/ 1722042 h 2657900"/>
              <a:gd name="connsiteX18" fmla="*/ 2143795 w 2657902"/>
              <a:gd name="connsiteY18" fmla="*/ 1729727 h 2657900"/>
              <a:gd name="connsiteX19" fmla="*/ 2165944 w 2657902"/>
              <a:gd name="connsiteY19" fmla="*/ 1812171 h 2657900"/>
              <a:gd name="connsiteX20" fmla="*/ 2083500 w 2657902"/>
              <a:gd name="connsiteY20" fmla="*/ 1834320 h 2657900"/>
              <a:gd name="connsiteX21" fmla="*/ 2061351 w 2657902"/>
              <a:gd name="connsiteY21" fmla="*/ 1751753 h 2657900"/>
              <a:gd name="connsiteX22" fmla="*/ 2121102 w 2657902"/>
              <a:gd name="connsiteY22" fmla="*/ 1722042 h 2657900"/>
              <a:gd name="connsiteX23" fmla="*/ 536801 w 2657902"/>
              <a:gd name="connsiteY23" fmla="*/ 1722042 h 2657900"/>
              <a:gd name="connsiteX24" fmla="*/ 596552 w 2657902"/>
              <a:gd name="connsiteY24" fmla="*/ 1751753 h 2657900"/>
              <a:gd name="connsiteX25" fmla="*/ 574402 w 2657902"/>
              <a:gd name="connsiteY25" fmla="*/ 1834320 h 2657900"/>
              <a:gd name="connsiteX26" fmla="*/ 491958 w 2657902"/>
              <a:gd name="connsiteY26" fmla="*/ 1812171 h 2657900"/>
              <a:gd name="connsiteX27" fmla="*/ 514107 w 2657902"/>
              <a:gd name="connsiteY27" fmla="*/ 1729727 h 2657900"/>
              <a:gd name="connsiteX28" fmla="*/ 536801 w 2657902"/>
              <a:gd name="connsiteY28" fmla="*/ 1722042 h 2657900"/>
              <a:gd name="connsiteX29" fmla="*/ 2235099 w 2657902"/>
              <a:gd name="connsiteY29" fmla="*/ 1268532 h 2657900"/>
              <a:gd name="connsiteX30" fmla="*/ 2295517 w 2657902"/>
              <a:gd name="connsiteY30" fmla="*/ 1328950 h 2657900"/>
              <a:gd name="connsiteX31" fmla="*/ 2235099 w 2657902"/>
              <a:gd name="connsiteY31" fmla="*/ 1389368 h 2657900"/>
              <a:gd name="connsiteX32" fmla="*/ 2174681 w 2657902"/>
              <a:gd name="connsiteY32" fmla="*/ 1328950 h 2657900"/>
              <a:gd name="connsiteX33" fmla="*/ 2235099 w 2657902"/>
              <a:gd name="connsiteY33" fmla="*/ 1268532 h 2657900"/>
              <a:gd name="connsiteX34" fmla="*/ 422804 w 2657902"/>
              <a:gd name="connsiteY34" fmla="*/ 1268532 h 2657900"/>
              <a:gd name="connsiteX35" fmla="*/ 483222 w 2657902"/>
              <a:gd name="connsiteY35" fmla="*/ 1328950 h 2657900"/>
              <a:gd name="connsiteX36" fmla="*/ 422804 w 2657902"/>
              <a:gd name="connsiteY36" fmla="*/ 1389368 h 2657900"/>
              <a:gd name="connsiteX37" fmla="*/ 362385 w 2657902"/>
              <a:gd name="connsiteY37" fmla="*/ 1328950 h 2657900"/>
              <a:gd name="connsiteX38" fmla="*/ 422804 w 2657902"/>
              <a:gd name="connsiteY38" fmla="*/ 1268532 h 2657900"/>
              <a:gd name="connsiteX39" fmla="*/ 1328951 w 2657902"/>
              <a:gd name="connsiteY39" fmla="*/ 1208114 h 2657900"/>
              <a:gd name="connsiteX40" fmla="*/ 1208115 w 2657902"/>
              <a:gd name="connsiteY40" fmla="*/ 1328950 h 2657900"/>
              <a:gd name="connsiteX41" fmla="*/ 1328951 w 2657902"/>
              <a:gd name="connsiteY41" fmla="*/ 1449786 h 2657900"/>
              <a:gd name="connsiteX42" fmla="*/ 1449787 w 2657902"/>
              <a:gd name="connsiteY42" fmla="*/ 1328950 h 2657900"/>
              <a:gd name="connsiteX43" fmla="*/ 1328951 w 2657902"/>
              <a:gd name="connsiteY43" fmla="*/ 1208114 h 2657900"/>
              <a:gd name="connsiteX44" fmla="*/ 2106194 w 2657902"/>
              <a:gd name="connsiteY44" fmla="*/ 815914 h 2657900"/>
              <a:gd name="connsiteX45" fmla="*/ 2165944 w 2657902"/>
              <a:gd name="connsiteY45" fmla="*/ 845729 h 2657900"/>
              <a:gd name="connsiteX46" fmla="*/ 2143795 w 2657902"/>
              <a:gd name="connsiteY46" fmla="*/ 928173 h 2657900"/>
              <a:gd name="connsiteX47" fmla="*/ 2061351 w 2657902"/>
              <a:gd name="connsiteY47" fmla="*/ 906147 h 2657900"/>
              <a:gd name="connsiteX48" fmla="*/ 2083500 w 2657902"/>
              <a:gd name="connsiteY48" fmla="*/ 823580 h 2657900"/>
              <a:gd name="connsiteX49" fmla="*/ 2106194 w 2657902"/>
              <a:gd name="connsiteY49" fmla="*/ 815914 h 2657900"/>
              <a:gd name="connsiteX50" fmla="*/ 551657 w 2657902"/>
              <a:gd name="connsiteY50" fmla="*/ 815914 h 2657900"/>
              <a:gd name="connsiteX51" fmla="*/ 574402 w 2657902"/>
              <a:gd name="connsiteY51" fmla="*/ 823580 h 2657900"/>
              <a:gd name="connsiteX52" fmla="*/ 596552 w 2657902"/>
              <a:gd name="connsiteY52" fmla="*/ 906147 h 2657900"/>
              <a:gd name="connsiteX53" fmla="*/ 514107 w 2657902"/>
              <a:gd name="connsiteY53" fmla="*/ 928173 h 2657900"/>
              <a:gd name="connsiteX54" fmla="*/ 491958 w 2657902"/>
              <a:gd name="connsiteY54" fmla="*/ 845729 h 2657900"/>
              <a:gd name="connsiteX55" fmla="*/ 551657 w 2657902"/>
              <a:gd name="connsiteY55" fmla="*/ 815914 h 2657900"/>
              <a:gd name="connsiteX56" fmla="*/ 1789479 w 2657902"/>
              <a:gd name="connsiteY56" fmla="*/ 484344 h 2657900"/>
              <a:gd name="connsiteX57" fmla="*/ 1812173 w 2657902"/>
              <a:gd name="connsiteY57" fmla="*/ 491958 h 2657900"/>
              <a:gd name="connsiteX58" fmla="*/ 1834322 w 2657902"/>
              <a:gd name="connsiteY58" fmla="*/ 574525 h 2657900"/>
              <a:gd name="connsiteX59" fmla="*/ 1751754 w 2657902"/>
              <a:gd name="connsiteY59" fmla="*/ 596551 h 2657900"/>
              <a:gd name="connsiteX60" fmla="*/ 1729728 w 2657902"/>
              <a:gd name="connsiteY60" fmla="*/ 514107 h 2657900"/>
              <a:gd name="connsiteX61" fmla="*/ 1789479 w 2657902"/>
              <a:gd name="connsiteY61" fmla="*/ 484344 h 2657900"/>
              <a:gd name="connsiteX62" fmla="*/ 868475 w 2657902"/>
              <a:gd name="connsiteY62" fmla="*/ 484344 h 2657900"/>
              <a:gd name="connsiteX63" fmla="*/ 928174 w 2657902"/>
              <a:gd name="connsiteY63" fmla="*/ 514107 h 2657900"/>
              <a:gd name="connsiteX64" fmla="*/ 906148 w 2657902"/>
              <a:gd name="connsiteY64" fmla="*/ 596551 h 2657900"/>
              <a:gd name="connsiteX65" fmla="*/ 823581 w 2657902"/>
              <a:gd name="connsiteY65" fmla="*/ 574525 h 2657900"/>
              <a:gd name="connsiteX66" fmla="*/ 845730 w 2657902"/>
              <a:gd name="connsiteY66" fmla="*/ 491958 h 2657900"/>
              <a:gd name="connsiteX67" fmla="*/ 868475 w 2657902"/>
              <a:gd name="connsiteY67" fmla="*/ 484344 h 2657900"/>
              <a:gd name="connsiteX68" fmla="*/ 1328951 w 2657902"/>
              <a:gd name="connsiteY68" fmla="*/ 362385 h 2657900"/>
              <a:gd name="connsiteX69" fmla="*/ 1389369 w 2657902"/>
              <a:gd name="connsiteY69" fmla="*/ 422803 h 2657900"/>
              <a:gd name="connsiteX70" fmla="*/ 1389369 w 2657902"/>
              <a:gd name="connsiteY70" fmla="*/ 1095892 h 2657900"/>
              <a:gd name="connsiteX71" fmla="*/ 1562010 w 2657902"/>
              <a:gd name="connsiteY71" fmla="*/ 1268532 h 2657900"/>
              <a:gd name="connsiteX72" fmla="*/ 1872591 w 2657902"/>
              <a:gd name="connsiteY72" fmla="*/ 1268532 h 2657900"/>
              <a:gd name="connsiteX73" fmla="*/ 1933009 w 2657902"/>
              <a:gd name="connsiteY73" fmla="*/ 1328950 h 2657900"/>
              <a:gd name="connsiteX74" fmla="*/ 1872591 w 2657902"/>
              <a:gd name="connsiteY74" fmla="*/ 1389368 h 2657900"/>
              <a:gd name="connsiteX75" fmla="*/ 1562010 w 2657902"/>
              <a:gd name="connsiteY75" fmla="*/ 1389368 h 2657900"/>
              <a:gd name="connsiteX76" fmla="*/ 1328951 w 2657902"/>
              <a:gd name="connsiteY76" fmla="*/ 1570622 h 2657900"/>
              <a:gd name="connsiteX77" fmla="*/ 1087279 w 2657902"/>
              <a:gd name="connsiteY77" fmla="*/ 1328950 h 2657900"/>
              <a:gd name="connsiteX78" fmla="*/ 1268533 w 2657902"/>
              <a:gd name="connsiteY78" fmla="*/ 1095892 h 2657900"/>
              <a:gd name="connsiteX79" fmla="*/ 1268533 w 2657902"/>
              <a:gd name="connsiteY79" fmla="*/ 422803 h 2657900"/>
              <a:gd name="connsiteX80" fmla="*/ 1328951 w 2657902"/>
              <a:gd name="connsiteY80" fmla="*/ 362385 h 2657900"/>
              <a:gd name="connsiteX81" fmla="*/ 1328951 w 2657902"/>
              <a:gd name="connsiteY81" fmla="*/ 120836 h 2657900"/>
              <a:gd name="connsiteX82" fmla="*/ 120836 w 2657902"/>
              <a:gd name="connsiteY82" fmla="*/ 1328950 h 2657900"/>
              <a:gd name="connsiteX83" fmla="*/ 1328951 w 2657902"/>
              <a:gd name="connsiteY83" fmla="*/ 2537064 h 2657900"/>
              <a:gd name="connsiteX84" fmla="*/ 2537066 w 2657902"/>
              <a:gd name="connsiteY84" fmla="*/ 1328950 h 2657900"/>
              <a:gd name="connsiteX85" fmla="*/ 1328951 w 2657902"/>
              <a:gd name="connsiteY85" fmla="*/ 120836 h 2657900"/>
              <a:gd name="connsiteX86" fmla="*/ 1328951 w 2657902"/>
              <a:gd name="connsiteY86" fmla="*/ 0 h 2657900"/>
              <a:gd name="connsiteX87" fmla="*/ 2657902 w 2657902"/>
              <a:gd name="connsiteY87" fmla="*/ 1328950 h 2657900"/>
              <a:gd name="connsiteX88" fmla="*/ 1328951 w 2657902"/>
              <a:gd name="connsiteY88" fmla="*/ 2657900 h 2657900"/>
              <a:gd name="connsiteX89" fmla="*/ 0 w 2657902"/>
              <a:gd name="connsiteY89" fmla="*/ 1328950 h 2657900"/>
              <a:gd name="connsiteX90" fmla="*/ 1328951 w 2657902"/>
              <a:gd name="connsiteY90" fmla="*/ 0 h 265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657902" h="2657900">
                <a:moveTo>
                  <a:pt x="1328951" y="2174679"/>
                </a:moveTo>
                <a:cubicBezTo>
                  <a:pt x="1362298" y="2174679"/>
                  <a:pt x="1389369" y="2201750"/>
                  <a:pt x="1389369" y="2235097"/>
                </a:cubicBezTo>
                <a:cubicBezTo>
                  <a:pt x="1389369" y="2268444"/>
                  <a:pt x="1362298" y="2295515"/>
                  <a:pt x="1328951" y="2295515"/>
                </a:cubicBezTo>
                <a:cubicBezTo>
                  <a:pt x="1295604" y="2295515"/>
                  <a:pt x="1268533" y="2268444"/>
                  <a:pt x="1268533" y="2235097"/>
                </a:cubicBezTo>
                <a:cubicBezTo>
                  <a:pt x="1268533" y="2201750"/>
                  <a:pt x="1295604" y="2174679"/>
                  <a:pt x="1328951" y="2174679"/>
                </a:cubicBezTo>
                <a:close/>
                <a:moveTo>
                  <a:pt x="1774553" y="2053735"/>
                </a:moveTo>
                <a:cubicBezTo>
                  <a:pt x="1797937" y="2050851"/>
                  <a:pt x="1821770" y="2061811"/>
                  <a:pt x="1834322" y="2083498"/>
                </a:cubicBezTo>
                <a:cubicBezTo>
                  <a:pt x="1850934" y="2112415"/>
                  <a:pt x="1841090" y="2149331"/>
                  <a:pt x="1812173" y="2165943"/>
                </a:cubicBezTo>
                <a:cubicBezTo>
                  <a:pt x="1783379" y="2182677"/>
                  <a:pt x="1746340" y="2172833"/>
                  <a:pt x="1729728" y="2143793"/>
                </a:cubicBezTo>
                <a:cubicBezTo>
                  <a:pt x="1712993" y="2114999"/>
                  <a:pt x="1722837" y="2077961"/>
                  <a:pt x="1751754" y="2061349"/>
                </a:cubicBezTo>
                <a:cubicBezTo>
                  <a:pt x="1759014" y="2057196"/>
                  <a:pt x="1766759" y="2054697"/>
                  <a:pt x="1774553" y="2053735"/>
                </a:cubicBezTo>
                <a:close/>
                <a:moveTo>
                  <a:pt x="883401" y="2053735"/>
                </a:moveTo>
                <a:cubicBezTo>
                  <a:pt x="891189" y="2054697"/>
                  <a:pt x="898919" y="2057196"/>
                  <a:pt x="906148" y="2061349"/>
                </a:cubicBezTo>
                <a:cubicBezTo>
                  <a:pt x="935065" y="2077961"/>
                  <a:pt x="944909" y="2114999"/>
                  <a:pt x="928174" y="2143793"/>
                </a:cubicBezTo>
                <a:cubicBezTo>
                  <a:pt x="911562" y="2172833"/>
                  <a:pt x="874647" y="2182677"/>
                  <a:pt x="845730" y="2165943"/>
                </a:cubicBezTo>
                <a:cubicBezTo>
                  <a:pt x="816813" y="2149331"/>
                  <a:pt x="806969" y="2112415"/>
                  <a:pt x="823581" y="2083498"/>
                </a:cubicBezTo>
                <a:cubicBezTo>
                  <a:pt x="836132" y="2061811"/>
                  <a:pt x="860035" y="2050851"/>
                  <a:pt x="883401" y="2053735"/>
                </a:cubicBezTo>
                <a:close/>
                <a:moveTo>
                  <a:pt x="2121102" y="1722042"/>
                </a:moveTo>
                <a:cubicBezTo>
                  <a:pt x="2128883" y="1723021"/>
                  <a:pt x="2136597" y="1725543"/>
                  <a:pt x="2143795" y="1729727"/>
                </a:cubicBezTo>
                <a:cubicBezTo>
                  <a:pt x="2172712" y="1746339"/>
                  <a:pt x="2182556" y="1783254"/>
                  <a:pt x="2165944" y="1812171"/>
                </a:cubicBezTo>
                <a:cubicBezTo>
                  <a:pt x="2149332" y="1841088"/>
                  <a:pt x="2112294" y="1851055"/>
                  <a:pt x="2083500" y="1834320"/>
                </a:cubicBezTo>
                <a:cubicBezTo>
                  <a:pt x="2054583" y="1817708"/>
                  <a:pt x="2044616" y="1780793"/>
                  <a:pt x="2061351" y="1751753"/>
                </a:cubicBezTo>
                <a:cubicBezTo>
                  <a:pt x="2073810" y="1730065"/>
                  <a:pt x="2097759" y="1719106"/>
                  <a:pt x="2121102" y="1722042"/>
                </a:cubicBezTo>
                <a:close/>
                <a:moveTo>
                  <a:pt x="536801" y="1722042"/>
                </a:moveTo>
                <a:cubicBezTo>
                  <a:pt x="560144" y="1719106"/>
                  <a:pt x="584093" y="1730065"/>
                  <a:pt x="596552" y="1751753"/>
                </a:cubicBezTo>
                <a:cubicBezTo>
                  <a:pt x="613286" y="1780793"/>
                  <a:pt x="603319" y="1817708"/>
                  <a:pt x="574402" y="1834320"/>
                </a:cubicBezTo>
                <a:cubicBezTo>
                  <a:pt x="545485" y="1851055"/>
                  <a:pt x="508570" y="1841088"/>
                  <a:pt x="491958" y="1812171"/>
                </a:cubicBezTo>
                <a:cubicBezTo>
                  <a:pt x="475346" y="1783254"/>
                  <a:pt x="485067" y="1746339"/>
                  <a:pt x="514107" y="1729727"/>
                </a:cubicBezTo>
                <a:cubicBezTo>
                  <a:pt x="521306" y="1725543"/>
                  <a:pt x="529020" y="1723021"/>
                  <a:pt x="536801" y="1722042"/>
                </a:cubicBezTo>
                <a:close/>
                <a:moveTo>
                  <a:pt x="2235099" y="1268532"/>
                </a:moveTo>
                <a:cubicBezTo>
                  <a:pt x="2268323" y="1268532"/>
                  <a:pt x="2295517" y="1295603"/>
                  <a:pt x="2295517" y="1328950"/>
                </a:cubicBezTo>
                <a:cubicBezTo>
                  <a:pt x="2295517" y="1362420"/>
                  <a:pt x="2268323" y="1389368"/>
                  <a:pt x="2235099" y="1389368"/>
                </a:cubicBezTo>
                <a:cubicBezTo>
                  <a:pt x="2201752" y="1389368"/>
                  <a:pt x="2174681" y="1362420"/>
                  <a:pt x="2174681" y="1328950"/>
                </a:cubicBezTo>
                <a:cubicBezTo>
                  <a:pt x="2174681" y="1295603"/>
                  <a:pt x="2201752" y="1268532"/>
                  <a:pt x="2235099" y="1268532"/>
                </a:cubicBezTo>
                <a:close/>
                <a:moveTo>
                  <a:pt x="422804" y="1268532"/>
                </a:moveTo>
                <a:cubicBezTo>
                  <a:pt x="456150" y="1268532"/>
                  <a:pt x="483222" y="1295603"/>
                  <a:pt x="483222" y="1328950"/>
                </a:cubicBezTo>
                <a:cubicBezTo>
                  <a:pt x="483222" y="1362420"/>
                  <a:pt x="456150" y="1389368"/>
                  <a:pt x="422804" y="1389368"/>
                </a:cubicBezTo>
                <a:cubicBezTo>
                  <a:pt x="389580" y="1389368"/>
                  <a:pt x="362385" y="1362420"/>
                  <a:pt x="362385" y="1328950"/>
                </a:cubicBezTo>
                <a:cubicBezTo>
                  <a:pt x="362385" y="1295603"/>
                  <a:pt x="389580" y="1268532"/>
                  <a:pt x="422804" y="1268532"/>
                </a:cubicBezTo>
                <a:close/>
                <a:moveTo>
                  <a:pt x="1328951" y="1208114"/>
                </a:moveTo>
                <a:cubicBezTo>
                  <a:pt x="1262258" y="1208114"/>
                  <a:pt x="1208115" y="1262257"/>
                  <a:pt x="1208115" y="1328950"/>
                </a:cubicBezTo>
                <a:cubicBezTo>
                  <a:pt x="1208115" y="1395644"/>
                  <a:pt x="1262258" y="1449786"/>
                  <a:pt x="1328951" y="1449786"/>
                </a:cubicBezTo>
                <a:cubicBezTo>
                  <a:pt x="1395645" y="1449786"/>
                  <a:pt x="1449787" y="1395644"/>
                  <a:pt x="1449787" y="1328950"/>
                </a:cubicBezTo>
                <a:cubicBezTo>
                  <a:pt x="1449787" y="1262257"/>
                  <a:pt x="1395645" y="1208114"/>
                  <a:pt x="1328951" y="1208114"/>
                </a:cubicBezTo>
                <a:close/>
                <a:moveTo>
                  <a:pt x="2106194" y="815914"/>
                </a:moveTo>
                <a:cubicBezTo>
                  <a:pt x="2129537" y="813013"/>
                  <a:pt x="2153485" y="824041"/>
                  <a:pt x="2165944" y="845729"/>
                </a:cubicBezTo>
                <a:cubicBezTo>
                  <a:pt x="2182556" y="874646"/>
                  <a:pt x="2172712" y="911561"/>
                  <a:pt x="2143795" y="928173"/>
                </a:cubicBezTo>
                <a:cubicBezTo>
                  <a:pt x="2115001" y="944908"/>
                  <a:pt x="2077963" y="935064"/>
                  <a:pt x="2061351" y="906147"/>
                </a:cubicBezTo>
                <a:cubicBezTo>
                  <a:pt x="2044616" y="877230"/>
                  <a:pt x="2054583" y="840315"/>
                  <a:pt x="2083500" y="823580"/>
                </a:cubicBezTo>
                <a:cubicBezTo>
                  <a:pt x="2090699" y="819396"/>
                  <a:pt x="2098412" y="816882"/>
                  <a:pt x="2106194" y="815914"/>
                </a:cubicBezTo>
                <a:close/>
                <a:moveTo>
                  <a:pt x="551657" y="815914"/>
                </a:moveTo>
                <a:cubicBezTo>
                  <a:pt x="559444" y="816882"/>
                  <a:pt x="567173" y="819396"/>
                  <a:pt x="574402" y="823580"/>
                </a:cubicBezTo>
                <a:cubicBezTo>
                  <a:pt x="603319" y="840315"/>
                  <a:pt x="613286" y="877230"/>
                  <a:pt x="596552" y="906147"/>
                </a:cubicBezTo>
                <a:cubicBezTo>
                  <a:pt x="579940" y="935064"/>
                  <a:pt x="542901" y="944908"/>
                  <a:pt x="514107" y="928173"/>
                </a:cubicBezTo>
                <a:cubicBezTo>
                  <a:pt x="485067" y="911561"/>
                  <a:pt x="475346" y="874646"/>
                  <a:pt x="491958" y="845729"/>
                </a:cubicBezTo>
                <a:cubicBezTo>
                  <a:pt x="504417" y="824041"/>
                  <a:pt x="528297" y="813013"/>
                  <a:pt x="551657" y="815914"/>
                </a:cubicBezTo>
                <a:close/>
                <a:moveTo>
                  <a:pt x="1789479" y="484344"/>
                </a:moveTo>
                <a:cubicBezTo>
                  <a:pt x="1797260" y="485305"/>
                  <a:pt x="1804974" y="487805"/>
                  <a:pt x="1812173" y="491958"/>
                </a:cubicBezTo>
                <a:cubicBezTo>
                  <a:pt x="1841090" y="508693"/>
                  <a:pt x="1850934" y="545608"/>
                  <a:pt x="1834322" y="574525"/>
                </a:cubicBezTo>
                <a:cubicBezTo>
                  <a:pt x="1817587" y="603319"/>
                  <a:pt x="1780795" y="613286"/>
                  <a:pt x="1751754" y="596551"/>
                </a:cubicBezTo>
                <a:cubicBezTo>
                  <a:pt x="1722837" y="579939"/>
                  <a:pt x="1712993" y="542901"/>
                  <a:pt x="1729728" y="514107"/>
                </a:cubicBezTo>
                <a:cubicBezTo>
                  <a:pt x="1742187" y="492419"/>
                  <a:pt x="1766136" y="481460"/>
                  <a:pt x="1789479" y="484344"/>
                </a:cubicBezTo>
                <a:close/>
                <a:moveTo>
                  <a:pt x="868475" y="484344"/>
                </a:moveTo>
                <a:cubicBezTo>
                  <a:pt x="891836" y="481460"/>
                  <a:pt x="915715" y="492419"/>
                  <a:pt x="928174" y="514107"/>
                </a:cubicBezTo>
                <a:cubicBezTo>
                  <a:pt x="944909" y="542901"/>
                  <a:pt x="935065" y="579939"/>
                  <a:pt x="906148" y="596551"/>
                </a:cubicBezTo>
                <a:cubicBezTo>
                  <a:pt x="877231" y="613286"/>
                  <a:pt x="840316" y="603319"/>
                  <a:pt x="823581" y="574525"/>
                </a:cubicBezTo>
                <a:cubicBezTo>
                  <a:pt x="806969" y="545608"/>
                  <a:pt x="816813" y="508693"/>
                  <a:pt x="845730" y="491958"/>
                </a:cubicBezTo>
                <a:cubicBezTo>
                  <a:pt x="852959" y="487805"/>
                  <a:pt x="860688" y="485305"/>
                  <a:pt x="868475" y="484344"/>
                </a:cubicBezTo>
                <a:close/>
                <a:moveTo>
                  <a:pt x="1328951" y="362385"/>
                </a:moveTo>
                <a:cubicBezTo>
                  <a:pt x="1362298" y="362385"/>
                  <a:pt x="1389369" y="389579"/>
                  <a:pt x="1389369" y="422803"/>
                </a:cubicBezTo>
                <a:lnTo>
                  <a:pt x="1389369" y="1095892"/>
                </a:lnTo>
                <a:cubicBezTo>
                  <a:pt x="1473905" y="1117795"/>
                  <a:pt x="1539984" y="1184242"/>
                  <a:pt x="1562010" y="1268532"/>
                </a:cubicBezTo>
                <a:lnTo>
                  <a:pt x="1872591" y="1268532"/>
                </a:lnTo>
                <a:cubicBezTo>
                  <a:pt x="1905937" y="1268532"/>
                  <a:pt x="1933009" y="1295603"/>
                  <a:pt x="1933009" y="1328950"/>
                </a:cubicBezTo>
                <a:cubicBezTo>
                  <a:pt x="1933009" y="1362420"/>
                  <a:pt x="1905937" y="1389368"/>
                  <a:pt x="1872591" y="1389368"/>
                </a:cubicBezTo>
                <a:lnTo>
                  <a:pt x="1562010" y="1389368"/>
                </a:lnTo>
                <a:cubicBezTo>
                  <a:pt x="1535185" y="1493469"/>
                  <a:pt x="1441420" y="1570622"/>
                  <a:pt x="1328951" y="1570622"/>
                </a:cubicBezTo>
                <a:cubicBezTo>
                  <a:pt x="1195564" y="1570622"/>
                  <a:pt x="1087279" y="1462460"/>
                  <a:pt x="1087279" y="1328950"/>
                </a:cubicBezTo>
                <a:cubicBezTo>
                  <a:pt x="1087279" y="1216482"/>
                  <a:pt x="1164555" y="1122840"/>
                  <a:pt x="1268533" y="1095892"/>
                </a:cubicBezTo>
                <a:lnTo>
                  <a:pt x="1268533" y="422803"/>
                </a:lnTo>
                <a:cubicBezTo>
                  <a:pt x="1268533" y="389579"/>
                  <a:pt x="1295604" y="362385"/>
                  <a:pt x="1328951" y="362385"/>
                </a:cubicBezTo>
                <a:close/>
                <a:moveTo>
                  <a:pt x="1328951" y="120836"/>
                </a:moveTo>
                <a:cubicBezTo>
                  <a:pt x="661646" y="120836"/>
                  <a:pt x="120836" y="661645"/>
                  <a:pt x="120836" y="1328950"/>
                </a:cubicBezTo>
                <a:cubicBezTo>
                  <a:pt x="120836" y="1996255"/>
                  <a:pt x="661646" y="2537064"/>
                  <a:pt x="1328951" y="2537064"/>
                </a:cubicBezTo>
                <a:cubicBezTo>
                  <a:pt x="1996257" y="2537064"/>
                  <a:pt x="2537066" y="1996255"/>
                  <a:pt x="2537066" y="1328950"/>
                </a:cubicBezTo>
                <a:cubicBezTo>
                  <a:pt x="2537066" y="661645"/>
                  <a:pt x="1996257" y="120836"/>
                  <a:pt x="1328951" y="120836"/>
                </a:cubicBezTo>
                <a:close/>
                <a:moveTo>
                  <a:pt x="1328951" y="0"/>
                </a:moveTo>
                <a:cubicBezTo>
                  <a:pt x="2062827" y="0"/>
                  <a:pt x="2657902" y="595074"/>
                  <a:pt x="2657902" y="1328950"/>
                </a:cubicBezTo>
                <a:cubicBezTo>
                  <a:pt x="2657902" y="2062949"/>
                  <a:pt x="2062827" y="2657900"/>
                  <a:pt x="1328951" y="2657900"/>
                </a:cubicBezTo>
                <a:cubicBezTo>
                  <a:pt x="595075" y="2657900"/>
                  <a:pt x="0" y="2062949"/>
                  <a:pt x="0" y="1328950"/>
                </a:cubicBezTo>
                <a:cubicBezTo>
                  <a:pt x="0" y="595074"/>
                  <a:pt x="595075" y="0"/>
                  <a:pt x="132895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2572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1569308"/>
            <a:ext cx="2954295" cy="37193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52276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1427355"/>
            <a:ext cx="3963476" cy="4289503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18122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-386458" y="1260375"/>
            <a:ext cx="4397254" cy="4336451"/>
          </a:xfrm>
          <a:custGeom>
            <a:avLst/>
            <a:gdLst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0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2396248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" fmla="*/ 1815121 w 7680637"/>
              <a:gd name="connsiteY0" fmla="*/ 1241 h 4336451"/>
              <a:gd name="connsiteX1" fmla="*/ 1958741 w 7680637"/>
              <a:gd name="connsiteY1" fmla="*/ 4395 h 4336451"/>
              <a:gd name="connsiteX2" fmla="*/ 2359375 w 7680637"/>
              <a:gd name="connsiteY2" fmla="*/ 113712 h 4336451"/>
              <a:gd name="connsiteX3" fmla="*/ 2789536 w 7680637"/>
              <a:gd name="connsiteY3" fmla="*/ 374021 h 4336451"/>
              <a:gd name="connsiteX4" fmla="*/ 3102571 w 7680637"/>
              <a:gd name="connsiteY4" fmla="*/ 643354 h 4336451"/>
              <a:gd name="connsiteX5" fmla="*/ 3332895 w 7680637"/>
              <a:gd name="connsiteY5" fmla="*/ 879443 h 4336451"/>
              <a:gd name="connsiteX6" fmla="*/ 3547486 w 7680637"/>
              <a:gd name="connsiteY6" fmla="*/ 1125263 h 4336451"/>
              <a:gd name="connsiteX7" fmla="*/ 3559541 w 7680637"/>
              <a:gd name="connsiteY7" fmla="*/ 1136814 h 4336451"/>
              <a:gd name="connsiteX8" fmla="*/ 3594844 w 7680637"/>
              <a:gd name="connsiteY8" fmla="*/ 1179839 h 4336451"/>
              <a:gd name="connsiteX9" fmla="*/ 3608488 w 7680637"/>
              <a:gd name="connsiteY9" fmla="*/ 1199610 h 4336451"/>
              <a:gd name="connsiteX10" fmla="*/ 3859378 w 7680637"/>
              <a:gd name="connsiteY10" fmla="*/ 1530521 h 4336451"/>
              <a:gd name="connsiteX11" fmla="*/ 4127150 w 7680637"/>
              <a:gd name="connsiteY11" fmla="*/ 1957420 h 4336451"/>
              <a:gd name="connsiteX12" fmla="*/ 4318633 w 7680637"/>
              <a:gd name="connsiteY12" fmla="*/ 2395038 h 4336451"/>
              <a:gd name="connsiteX13" fmla="*/ 4397027 w 7680637"/>
              <a:gd name="connsiteY13" fmla="*/ 2829633 h 4336451"/>
              <a:gd name="connsiteX14" fmla="*/ 4225697 w 7680637"/>
              <a:gd name="connsiteY14" fmla="*/ 3419902 h 4336451"/>
              <a:gd name="connsiteX15" fmla="*/ 4062935 w 7680637"/>
              <a:gd name="connsiteY15" fmla="*/ 3609295 h 4336451"/>
              <a:gd name="connsiteX16" fmla="*/ 4026361 w 7680637"/>
              <a:gd name="connsiteY16" fmla="*/ 3648304 h 4336451"/>
              <a:gd name="connsiteX17" fmla="*/ 3960411 w 7680637"/>
              <a:gd name="connsiteY17" fmla="*/ 3702417 h 4336451"/>
              <a:gd name="connsiteX18" fmla="*/ 3930096 w 7680637"/>
              <a:gd name="connsiteY18" fmla="*/ 3720145 h 4336451"/>
              <a:gd name="connsiteX19" fmla="*/ 3581683 w 7680637"/>
              <a:gd name="connsiteY19" fmla="*/ 3923972 h 4336451"/>
              <a:gd name="connsiteX20" fmla="*/ 3065181 w 7680637"/>
              <a:gd name="connsiteY20" fmla="*/ 4112732 h 4336451"/>
              <a:gd name="connsiteX21" fmla="*/ 2281419 w 7680637"/>
              <a:gd name="connsiteY21" fmla="*/ 4276486 h 4336451"/>
              <a:gd name="connsiteX22" fmla="*/ 1509106 w 7680637"/>
              <a:gd name="connsiteY22" fmla="*/ 4336355 h 4336451"/>
              <a:gd name="connsiteX23" fmla="*/ 987175 w 7680637"/>
              <a:gd name="connsiteY23" fmla="*/ 4286597 h 4336451"/>
              <a:gd name="connsiteX24" fmla="*/ 589146 w 7680637"/>
              <a:gd name="connsiteY24" fmla="*/ 4153435 h 4336451"/>
              <a:gd name="connsiteX25" fmla="*/ 309879 w 7680637"/>
              <a:gd name="connsiteY25" fmla="*/ 3953535 h 4336451"/>
              <a:gd name="connsiteX26" fmla="*/ 268865 w 7680637"/>
              <a:gd name="connsiteY26" fmla="*/ 3913607 h 4336451"/>
              <a:gd name="connsiteX27" fmla="*/ 226554 w 7680637"/>
              <a:gd name="connsiteY27" fmla="*/ 3862040 h 4336451"/>
              <a:gd name="connsiteX28" fmla="*/ 218482 w 7680637"/>
              <a:gd name="connsiteY28" fmla="*/ 3847486 h 4336451"/>
              <a:gd name="connsiteX29" fmla="*/ 164739 w 7680637"/>
              <a:gd name="connsiteY29" fmla="*/ 3765333 h 4336451"/>
              <a:gd name="connsiteX30" fmla="*/ 30218 w 7680637"/>
              <a:gd name="connsiteY30" fmla="*/ 3404051 h 4336451"/>
              <a:gd name="connsiteX31" fmla="*/ 6563 w 7680637"/>
              <a:gd name="connsiteY31" fmla="*/ 2907338 h 4336451"/>
              <a:gd name="connsiteX32" fmla="*/ 94549 w 7680637"/>
              <a:gd name="connsiteY32" fmla="*/ 2373545 h 4336451"/>
              <a:gd name="connsiteX33" fmla="*/ 517592 w 7680637"/>
              <a:gd name="connsiteY33" fmla="*/ 1199844 h 4336451"/>
              <a:gd name="connsiteX34" fmla="*/ 854449 w 7680637"/>
              <a:gd name="connsiteY34" fmla="*/ 622773 h 4336451"/>
              <a:gd name="connsiteX35" fmla="*/ 1142073 w 7680637"/>
              <a:gd name="connsiteY35" fmla="*/ 301812 h 4336451"/>
              <a:gd name="connsiteX36" fmla="*/ 1156923 w 7680637"/>
              <a:gd name="connsiteY36" fmla="*/ 285659 h 4336451"/>
              <a:gd name="connsiteX37" fmla="*/ 1219944 w 7680637"/>
              <a:gd name="connsiteY37" fmla="*/ 233949 h 4336451"/>
              <a:gd name="connsiteX38" fmla="*/ 1243132 w 7680637"/>
              <a:gd name="connsiteY38" fmla="*/ 219158 h 4336451"/>
              <a:gd name="connsiteX39" fmla="*/ 1408343 w 7680637"/>
              <a:gd name="connsiteY39" fmla="*/ 113509 h 4336451"/>
              <a:gd name="connsiteX40" fmla="*/ 1815121 w 7680637"/>
              <a:gd name="connsiteY40" fmla="*/ 1241 h 4336451"/>
              <a:gd name="connsiteX41" fmla="*/ 5284387 w 7680637"/>
              <a:gd name="connsiteY41" fmla="*/ 1821783 h 4336451"/>
              <a:gd name="connsiteX42" fmla="*/ 7680637 w 7680637"/>
              <a:gd name="connsiteY42" fmla="*/ 1821783 h 4336451"/>
              <a:gd name="connsiteX43" fmla="*/ 5284387 w 7680637"/>
              <a:gd name="connsiteY43" fmla="*/ 1821783 h 4336451"/>
              <a:gd name="connsiteX0" fmla="*/ 1815121 w 4397254"/>
              <a:gd name="connsiteY0" fmla="*/ 1241 h 4336451"/>
              <a:gd name="connsiteX1" fmla="*/ 1958741 w 4397254"/>
              <a:gd name="connsiteY1" fmla="*/ 4395 h 4336451"/>
              <a:gd name="connsiteX2" fmla="*/ 2359375 w 4397254"/>
              <a:gd name="connsiteY2" fmla="*/ 113712 h 4336451"/>
              <a:gd name="connsiteX3" fmla="*/ 2789536 w 4397254"/>
              <a:gd name="connsiteY3" fmla="*/ 374021 h 4336451"/>
              <a:gd name="connsiteX4" fmla="*/ 3102571 w 4397254"/>
              <a:gd name="connsiteY4" fmla="*/ 643354 h 4336451"/>
              <a:gd name="connsiteX5" fmla="*/ 3332895 w 4397254"/>
              <a:gd name="connsiteY5" fmla="*/ 879443 h 4336451"/>
              <a:gd name="connsiteX6" fmla="*/ 3547486 w 4397254"/>
              <a:gd name="connsiteY6" fmla="*/ 1125263 h 4336451"/>
              <a:gd name="connsiteX7" fmla="*/ 3559541 w 4397254"/>
              <a:gd name="connsiteY7" fmla="*/ 1136814 h 4336451"/>
              <a:gd name="connsiteX8" fmla="*/ 3594844 w 4397254"/>
              <a:gd name="connsiteY8" fmla="*/ 1179839 h 4336451"/>
              <a:gd name="connsiteX9" fmla="*/ 3608488 w 4397254"/>
              <a:gd name="connsiteY9" fmla="*/ 1199610 h 4336451"/>
              <a:gd name="connsiteX10" fmla="*/ 3859378 w 4397254"/>
              <a:gd name="connsiteY10" fmla="*/ 1530521 h 4336451"/>
              <a:gd name="connsiteX11" fmla="*/ 4127150 w 4397254"/>
              <a:gd name="connsiteY11" fmla="*/ 1957420 h 4336451"/>
              <a:gd name="connsiteX12" fmla="*/ 4318633 w 4397254"/>
              <a:gd name="connsiteY12" fmla="*/ 2395038 h 4336451"/>
              <a:gd name="connsiteX13" fmla="*/ 4397027 w 4397254"/>
              <a:gd name="connsiteY13" fmla="*/ 2829633 h 4336451"/>
              <a:gd name="connsiteX14" fmla="*/ 4225697 w 4397254"/>
              <a:gd name="connsiteY14" fmla="*/ 3419902 h 4336451"/>
              <a:gd name="connsiteX15" fmla="*/ 4062935 w 4397254"/>
              <a:gd name="connsiteY15" fmla="*/ 3609295 h 4336451"/>
              <a:gd name="connsiteX16" fmla="*/ 4026361 w 4397254"/>
              <a:gd name="connsiteY16" fmla="*/ 3648304 h 4336451"/>
              <a:gd name="connsiteX17" fmla="*/ 3960411 w 4397254"/>
              <a:gd name="connsiteY17" fmla="*/ 3702417 h 4336451"/>
              <a:gd name="connsiteX18" fmla="*/ 3930096 w 4397254"/>
              <a:gd name="connsiteY18" fmla="*/ 3720145 h 4336451"/>
              <a:gd name="connsiteX19" fmla="*/ 3581683 w 4397254"/>
              <a:gd name="connsiteY19" fmla="*/ 3923972 h 4336451"/>
              <a:gd name="connsiteX20" fmla="*/ 3065181 w 4397254"/>
              <a:gd name="connsiteY20" fmla="*/ 4112732 h 4336451"/>
              <a:gd name="connsiteX21" fmla="*/ 2281419 w 4397254"/>
              <a:gd name="connsiteY21" fmla="*/ 4276486 h 4336451"/>
              <a:gd name="connsiteX22" fmla="*/ 1509106 w 4397254"/>
              <a:gd name="connsiteY22" fmla="*/ 4336355 h 4336451"/>
              <a:gd name="connsiteX23" fmla="*/ 987175 w 4397254"/>
              <a:gd name="connsiteY23" fmla="*/ 4286597 h 4336451"/>
              <a:gd name="connsiteX24" fmla="*/ 589146 w 4397254"/>
              <a:gd name="connsiteY24" fmla="*/ 4153435 h 4336451"/>
              <a:gd name="connsiteX25" fmla="*/ 309879 w 4397254"/>
              <a:gd name="connsiteY25" fmla="*/ 3953535 h 4336451"/>
              <a:gd name="connsiteX26" fmla="*/ 268865 w 4397254"/>
              <a:gd name="connsiteY26" fmla="*/ 3913607 h 4336451"/>
              <a:gd name="connsiteX27" fmla="*/ 226554 w 4397254"/>
              <a:gd name="connsiteY27" fmla="*/ 3862040 h 4336451"/>
              <a:gd name="connsiteX28" fmla="*/ 218482 w 4397254"/>
              <a:gd name="connsiteY28" fmla="*/ 3847486 h 4336451"/>
              <a:gd name="connsiteX29" fmla="*/ 164739 w 4397254"/>
              <a:gd name="connsiteY29" fmla="*/ 3765333 h 4336451"/>
              <a:gd name="connsiteX30" fmla="*/ 30218 w 4397254"/>
              <a:gd name="connsiteY30" fmla="*/ 3404051 h 4336451"/>
              <a:gd name="connsiteX31" fmla="*/ 6563 w 4397254"/>
              <a:gd name="connsiteY31" fmla="*/ 2907338 h 4336451"/>
              <a:gd name="connsiteX32" fmla="*/ 94549 w 4397254"/>
              <a:gd name="connsiteY32" fmla="*/ 2373545 h 4336451"/>
              <a:gd name="connsiteX33" fmla="*/ 517592 w 4397254"/>
              <a:gd name="connsiteY33" fmla="*/ 1199844 h 4336451"/>
              <a:gd name="connsiteX34" fmla="*/ 854449 w 4397254"/>
              <a:gd name="connsiteY34" fmla="*/ 622773 h 4336451"/>
              <a:gd name="connsiteX35" fmla="*/ 1142073 w 4397254"/>
              <a:gd name="connsiteY35" fmla="*/ 301812 h 4336451"/>
              <a:gd name="connsiteX36" fmla="*/ 1156923 w 4397254"/>
              <a:gd name="connsiteY36" fmla="*/ 285659 h 4336451"/>
              <a:gd name="connsiteX37" fmla="*/ 1219944 w 4397254"/>
              <a:gd name="connsiteY37" fmla="*/ 233949 h 4336451"/>
              <a:gd name="connsiteX38" fmla="*/ 1243132 w 4397254"/>
              <a:gd name="connsiteY38" fmla="*/ 219158 h 4336451"/>
              <a:gd name="connsiteX39" fmla="*/ 1408343 w 4397254"/>
              <a:gd name="connsiteY39" fmla="*/ 113509 h 4336451"/>
              <a:gd name="connsiteX40" fmla="*/ 1815121 w 4397254"/>
              <a:gd name="connsiteY40" fmla="*/ 1241 h 4336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397254" h="4336451">
                <a:moveTo>
                  <a:pt x="1815121" y="1241"/>
                </a:moveTo>
                <a:cubicBezTo>
                  <a:pt x="1862318" y="-1137"/>
                  <a:pt x="1910189" y="-102"/>
                  <a:pt x="1958741" y="4395"/>
                </a:cubicBezTo>
                <a:cubicBezTo>
                  <a:pt x="2098628" y="17457"/>
                  <a:pt x="2231379" y="57015"/>
                  <a:pt x="2359375" y="113712"/>
                </a:cubicBezTo>
                <a:cubicBezTo>
                  <a:pt x="2513869" y="182282"/>
                  <a:pt x="2655218" y="272222"/>
                  <a:pt x="2789536" y="374021"/>
                </a:cubicBezTo>
                <a:cubicBezTo>
                  <a:pt x="2899333" y="457559"/>
                  <a:pt x="3002950" y="548021"/>
                  <a:pt x="3102571" y="643354"/>
                </a:cubicBezTo>
                <a:cubicBezTo>
                  <a:pt x="3182202" y="719351"/>
                  <a:pt x="3259630" y="797689"/>
                  <a:pt x="3332895" y="879443"/>
                </a:cubicBezTo>
                <a:cubicBezTo>
                  <a:pt x="3405797" y="960434"/>
                  <a:pt x="3476103" y="1043291"/>
                  <a:pt x="3547486" y="1125263"/>
                </a:cubicBezTo>
                <a:cubicBezTo>
                  <a:pt x="3551145" y="1129408"/>
                  <a:pt x="3555574" y="1132922"/>
                  <a:pt x="3559541" y="1136814"/>
                </a:cubicBezTo>
                <a:lnTo>
                  <a:pt x="3594844" y="1179839"/>
                </a:lnTo>
                <a:cubicBezTo>
                  <a:pt x="3599444" y="1186387"/>
                  <a:pt x="3603581" y="1193315"/>
                  <a:pt x="3608488" y="1199610"/>
                </a:cubicBezTo>
                <a:cubicBezTo>
                  <a:pt x="3695148" y="1307428"/>
                  <a:pt x="3779473" y="1417425"/>
                  <a:pt x="3859378" y="1530521"/>
                </a:cubicBezTo>
                <a:cubicBezTo>
                  <a:pt x="3956253" y="1668069"/>
                  <a:pt x="4046908" y="1809665"/>
                  <a:pt x="4127150" y="1957420"/>
                </a:cubicBezTo>
                <a:cubicBezTo>
                  <a:pt x="4203278" y="2097963"/>
                  <a:pt x="4269448" y="2242711"/>
                  <a:pt x="4318633" y="2395038"/>
                </a:cubicBezTo>
                <a:cubicBezTo>
                  <a:pt x="4364176" y="2536327"/>
                  <a:pt x="4394000" y="2680458"/>
                  <a:pt x="4397027" y="2829633"/>
                </a:cubicBezTo>
                <a:cubicBezTo>
                  <a:pt x="4401223" y="3044022"/>
                  <a:pt x="4347375" y="3241718"/>
                  <a:pt x="4225697" y="3419902"/>
                </a:cubicBezTo>
                <a:cubicBezTo>
                  <a:pt x="4178523" y="3489045"/>
                  <a:pt x="4123864" y="3551893"/>
                  <a:pt x="4062935" y="3609295"/>
                </a:cubicBezTo>
                <a:cubicBezTo>
                  <a:pt x="4050000" y="3621498"/>
                  <a:pt x="4038518" y="3635153"/>
                  <a:pt x="4026361" y="3648304"/>
                </a:cubicBezTo>
                <a:lnTo>
                  <a:pt x="3960411" y="3702417"/>
                </a:lnTo>
                <a:cubicBezTo>
                  <a:pt x="3950306" y="3708327"/>
                  <a:pt x="3939576" y="3713159"/>
                  <a:pt x="3930096" y="3720145"/>
                </a:cubicBezTo>
                <a:cubicBezTo>
                  <a:pt x="3821235" y="3800204"/>
                  <a:pt x="3704076" y="3866689"/>
                  <a:pt x="3581683" y="3923972"/>
                </a:cubicBezTo>
                <a:cubicBezTo>
                  <a:pt x="3415114" y="4001885"/>
                  <a:pt x="3241981" y="4062685"/>
                  <a:pt x="3065181" y="4112732"/>
                </a:cubicBezTo>
                <a:cubicBezTo>
                  <a:pt x="2807878" y="4185956"/>
                  <a:pt x="2545972" y="4237546"/>
                  <a:pt x="2281419" y="4276486"/>
                </a:cubicBezTo>
                <a:cubicBezTo>
                  <a:pt x="2025295" y="4314067"/>
                  <a:pt x="1768171" y="4338178"/>
                  <a:pt x="1509106" y="4336355"/>
                </a:cubicBezTo>
                <a:cubicBezTo>
                  <a:pt x="1333688" y="4334979"/>
                  <a:pt x="1159288" y="4321650"/>
                  <a:pt x="987175" y="4286597"/>
                </a:cubicBezTo>
                <a:cubicBezTo>
                  <a:pt x="848988" y="4258642"/>
                  <a:pt x="715269" y="4216963"/>
                  <a:pt x="589146" y="4153435"/>
                </a:cubicBezTo>
                <a:cubicBezTo>
                  <a:pt x="485705" y="4101209"/>
                  <a:pt x="391685" y="4035954"/>
                  <a:pt x="309879" y="3953535"/>
                </a:cubicBezTo>
                <a:cubicBezTo>
                  <a:pt x="296422" y="3939962"/>
                  <a:pt x="282631" y="3926927"/>
                  <a:pt x="268865" y="3913607"/>
                </a:cubicBezTo>
                <a:lnTo>
                  <a:pt x="226554" y="3862040"/>
                </a:lnTo>
                <a:cubicBezTo>
                  <a:pt x="223819" y="3857134"/>
                  <a:pt x="221677" y="3852011"/>
                  <a:pt x="218482" y="3847486"/>
                </a:cubicBezTo>
                <a:cubicBezTo>
                  <a:pt x="200618" y="3820062"/>
                  <a:pt x="181393" y="3793486"/>
                  <a:pt x="164739" y="3765333"/>
                </a:cubicBezTo>
                <a:cubicBezTo>
                  <a:pt x="97787" y="3653256"/>
                  <a:pt x="55417" y="3531860"/>
                  <a:pt x="30218" y="3404051"/>
                </a:cubicBezTo>
                <a:cubicBezTo>
                  <a:pt x="-2189" y="3239807"/>
                  <a:pt x="-5794" y="3073902"/>
                  <a:pt x="6563" y="2907338"/>
                </a:cubicBezTo>
                <a:cubicBezTo>
                  <a:pt x="19827" y="2726795"/>
                  <a:pt x="51054" y="2548982"/>
                  <a:pt x="94549" y="2373545"/>
                </a:cubicBezTo>
                <a:cubicBezTo>
                  <a:pt x="194967" y="1967715"/>
                  <a:pt x="339184" y="1577558"/>
                  <a:pt x="517592" y="1199844"/>
                </a:cubicBezTo>
                <a:cubicBezTo>
                  <a:pt x="613094" y="997614"/>
                  <a:pt x="722388" y="803389"/>
                  <a:pt x="854449" y="622773"/>
                </a:cubicBezTo>
                <a:cubicBezTo>
                  <a:pt x="939492" y="506147"/>
                  <a:pt x="1031609" y="395627"/>
                  <a:pt x="1142073" y="301812"/>
                </a:cubicBezTo>
                <a:cubicBezTo>
                  <a:pt x="1147644" y="296975"/>
                  <a:pt x="1152023" y="291001"/>
                  <a:pt x="1156923" y="285659"/>
                </a:cubicBezTo>
                <a:lnTo>
                  <a:pt x="1219944" y="233949"/>
                </a:lnTo>
                <a:cubicBezTo>
                  <a:pt x="1227812" y="229081"/>
                  <a:pt x="1236043" y="224975"/>
                  <a:pt x="1243132" y="219158"/>
                </a:cubicBezTo>
                <a:cubicBezTo>
                  <a:pt x="1294110" y="177594"/>
                  <a:pt x="1350030" y="143622"/>
                  <a:pt x="1408343" y="113509"/>
                </a:cubicBezTo>
                <a:cubicBezTo>
                  <a:pt x="1538001" y="46229"/>
                  <a:pt x="1673529" y="8376"/>
                  <a:pt x="1815121" y="1241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45145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946292" y="0"/>
            <a:ext cx="3245708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53117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703805" y="0"/>
            <a:ext cx="278439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97859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411677" y="1"/>
            <a:ext cx="4305300" cy="237249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3411677" y="4485504"/>
            <a:ext cx="4305300" cy="237249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39061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3361038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14852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975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0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50353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70E33-6E1E-4040-B564-4D04289622DB}" type="datetimeFigureOut">
              <a:rPr lang="nl-NL" smtClean="0"/>
              <a:t>9-11-2018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EE495-886E-4172-A73D-5187956542A5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" y="0"/>
            <a:ext cx="12184267" cy="6858000"/>
          </a:xfrm>
          <a:prstGeom prst="rect">
            <a:avLst/>
          </a:prstGeom>
        </p:spPr>
      </p:pic>
      <p:sp>
        <p:nvSpPr>
          <p:cNvPr id="9" name="Tekstvak 8"/>
          <p:cNvSpPr txBox="1"/>
          <p:nvPr userDrawn="1"/>
        </p:nvSpPr>
        <p:spPr>
          <a:xfrm>
            <a:off x="292647" y="692698"/>
            <a:ext cx="2736304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30"/>
              </a:spcBef>
              <a:spcAft>
                <a:spcPts val="13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NeoTech" panose="02000506020000020004" pitchFamily="50" charset="0"/>
              </a:rPr>
              <a:t>beter</a:t>
            </a:r>
            <a:r>
              <a:rPr lang="en-US" sz="2800" b="1" i="1" dirty="0">
                <a:solidFill>
                  <a:schemeClr val="bg1"/>
                </a:solidFill>
                <a:latin typeface="NeoTech" panose="02000506020000020004" pitchFamily="50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eoTech" panose="02000506020000020004" pitchFamily="50" charset="0"/>
              </a:rPr>
              <a:t>leren</a:t>
            </a:r>
            <a:r>
              <a:rPr lang="en-US" sz="2800" b="1" i="1" dirty="0">
                <a:solidFill>
                  <a:schemeClr val="bg1"/>
                </a:solidFill>
                <a:latin typeface="NeoTech" panose="02000506020000020004" pitchFamily="50" charset="0"/>
              </a:rPr>
              <a:t>,</a:t>
            </a:r>
          </a:p>
          <a:p>
            <a:pPr algn="r">
              <a:spcBef>
                <a:spcPts val="130"/>
              </a:spcBef>
              <a:spcAft>
                <a:spcPts val="13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NeoTech" panose="02000506020000020004" pitchFamily="50" charset="0"/>
              </a:rPr>
              <a:t>fijner</a:t>
            </a:r>
            <a:r>
              <a:rPr lang="en-US" sz="2800" b="1" i="1" dirty="0">
                <a:solidFill>
                  <a:schemeClr val="bg1"/>
                </a:solidFill>
                <a:latin typeface="NeoTech" panose="02000506020000020004" pitchFamily="50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eoTech" panose="02000506020000020004" pitchFamily="50" charset="0"/>
              </a:rPr>
              <a:t>werken</a:t>
            </a:r>
            <a:r>
              <a:rPr lang="en-US" sz="2800" b="1" i="1" dirty="0">
                <a:solidFill>
                  <a:schemeClr val="bg1"/>
                </a:solidFill>
                <a:latin typeface="NeoTech" panose="02000506020000020004" pitchFamily="50" charset="0"/>
              </a:rPr>
              <a:t>,</a:t>
            </a:r>
          </a:p>
          <a:p>
            <a:pPr algn="r">
              <a:spcBef>
                <a:spcPts val="130"/>
              </a:spcBef>
              <a:spcAft>
                <a:spcPts val="13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NeoTech" panose="02000506020000020004" pitchFamily="50" charset="0"/>
              </a:rPr>
              <a:t>sneller</a:t>
            </a:r>
            <a:r>
              <a:rPr lang="en-US" sz="2800" b="1" i="1" dirty="0">
                <a:solidFill>
                  <a:schemeClr val="bg1"/>
                </a:solidFill>
                <a:latin typeface="NeoTech" panose="02000506020000020004" pitchFamily="50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eoTech" panose="02000506020000020004" pitchFamily="50" charset="0"/>
              </a:rPr>
              <a:t>groeien</a:t>
            </a:r>
            <a:endParaRPr lang="nl-NL" sz="2800" b="1" i="1" dirty="0">
              <a:solidFill>
                <a:schemeClr val="bg1"/>
              </a:solidFill>
              <a:latin typeface="NeoTech" panose="02000506020000020004" pitchFamily="5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13859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429000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62669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342900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63511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4610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2976246" y="0"/>
            <a:ext cx="8999137" cy="4753614"/>
          </a:xfrm>
          <a:custGeom>
            <a:avLst/>
            <a:gdLst>
              <a:gd name="connsiteX0" fmla="*/ 160403 w 8999137"/>
              <a:gd name="connsiteY0" fmla="*/ 0 h 4753614"/>
              <a:gd name="connsiteX1" fmla="*/ 8778621 w 8999137"/>
              <a:gd name="connsiteY1" fmla="*/ 0 h 4753614"/>
              <a:gd name="connsiteX2" fmla="*/ 8830686 w 8999137"/>
              <a:gd name="connsiteY2" fmla="*/ 125692 h 4753614"/>
              <a:gd name="connsiteX3" fmla="*/ 8956500 w 8999137"/>
              <a:gd name="connsiteY3" fmla="*/ 566655 h 4753614"/>
              <a:gd name="connsiteX4" fmla="*/ 8817116 w 8999137"/>
              <a:gd name="connsiteY4" fmla="*/ 1831562 h 4753614"/>
              <a:gd name="connsiteX5" fmla="*/ 8552543 w 8999137"/>
              <a:gd name="connsiteY5" fmla="*/ 2275779 h 4753614"/>
              <a:gd name="connsiteX6" fmla="*/ 8491828 w 8999137"/>
              <a:gd name="connsiteY6" fmla="*/ 2368359 h 4753614"/>
              <a:gd name="connsiteX7" fmla="*/ 8376572 w 8999137"/>
              <a:gd name="connsiteY7" fmla="*/ 2502201 h 4753614"/>
              <a:gd name="connsiteX8" fmla="*/ 8321049 w 8999137"/>
              <a:gd name="connsiteY8" fmla="*/ 2549147 h 4753614"/>
              <a:gd name="connsiteX9" fmla="*/ 7682953 w 8999137"/>
              <a:gd name="connsiteY9" fmla="*/ 3088875 h 4753614"/>
              <a:gd name="connsiteX10" fmla="*/ 6696654 w 8999137"/>
              <a:gd name="connsiteY10" fmla="*/ 3657691 h 4753614"/>
              <a:gd name="connsiteX11" fmla="*/ 5156343 w 8999137"/>
              <a:gd name="connsiteY11" fmla="*/ 4270617 h 4753614"/>
              <a:gd name="connsiteX12" fmla="*/ 3602413 w 8999137"/>
              <a:gd name="connsiteY12" fmla="*/ 4667581 h 4753614"/>
              <a:gd name="connsiteX13" fmla="*/ 2520156 w 8999137"/>
              <a:gd name="connsiteY13" fmla="*/ 4751840 h 4753614"/>
              <a:gd name="connsiteX14" fmla="*/ 1660932 w 8999137"/>
              <a:gd name="connsiteY14" fmla="*/ 4621890 h 4753614"/>
              <a:gd name="connsiteX15" fmla="*/ 1020188 w 8999137"/>
              <a:gd name="connsiteY15" fmla="*/ 4313553 h 4753614"/>
              <a:gd name="connsiteX16" fmla="*/ 922325 w 8999137"/>
              <a:gd name="connsiteY16" fmla="*/ 4246711 h 4753614"/>
              <a:gd name="connsiteX17" fmla="*/ 817674 w 8999137"/>
              <a:gd name="connsiteY17" fmla="*/ 4156590 h 4753614"/>
              <a:gd name="connsiteX18" fmla="*/ 796031 w 8999137"/>
              <a:gd name="connsiteY18" fmla="*/ 4129779 h 4753614"/>
              <a:gd name="connsiteX19" fmla="*/ 657178 w 8999137"/>
              <a:gd name="connsiteY19" fmla="*/ 3981342 h 4753614"/>
              <a:gd name="connsiteX20" fmla="*/ 254230 w 8999137"/>
              <a:gd name="connsiteY20" fmla="*/ 3292333 h 4753614"/>
              <a:gd name="connsiteX21" fmla="*/ 29210 w 8999137"/>
              <a:gd name="connsiteY21" fmla="*/ 2287638 h 4753614"/>
              <a:gd name="connsiteX22" fmla="*/ 18702 w 8999137"/>
              <a:gd name="connsiteY22" fmla="*/ 1167583 h 4753614"/>
              <a:gd name="connsiteX23" fmla="*/ 81464 w 8999137"/>
              <a:gd name="connsiteY23" fmla="*/ 522993 h 4753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999137" h="4753614">
                <a:moveTo>
                  <a:pt x="160403" y="0"/>
                </a:moveTo>
                <a:lnTo>
                  <a:pt x="8778621" y="0"/>
                </a:lnTo>
                <a:lnTo>
                  <a:pt x="8830686" y="125692"/>
                </a:lnTo>
                <a:cubicBezTo>
                  <a:pt x="8884022" y="268426"/>
                  <a:pt x="8926868" y="415063"/>
                  <a:pt x="8956500" y="566655"/>
                </a:cubicBezTo>
                <a:cubicBezTo>
                  <a:pt x="9041356" y="1002437"/>
                  <a:pt x="9001882" y="1424828"/>
                  <a:pt x="8817116" y="1831562"/>
                </a:cubicBezTo>
                <a:cubicBezTo>
                  <a:pt x="8745505" y="1989377"/>
                  <a:pt x="8656388" y="2137016"/>
                  <a:pt x="8552543" y="2275779"/>
                </a:cubicBezTo>
                <a:cubicBezTo>
                  <a:pt x="8530503" y="2305272"/>
                  <a:pt x="8511944" y="2337209"/>
                  <a:pt x="8491828" y="2368359"/>
                </a:cubicBezTo>
                <a:lnTo>
                  <a:pt x="8376572" y="2502201"/>
                </a:lnTo>
                <a:cubicBezTo>
                  <a:pt x="8358065" y="2517851"/>
                  <a:pt x="8337899" y="2531525"/>
                  <a:pt x="8321049" y="2549147"/>
                </a:cubicBezTo>
                <a:cubicBezTo>
                  <a:pt x="8127505" y="2751181"/>
                  <a:pt x="7912204" y="2928481"/>
                  <a:pt x="7682953" y="3088875"/>
                </a:cubicBezTo>
                <a:cubicBezTo>
                  <a:pt x="7370941" y="3307068"/>
                  <a:pt x="7039450" y="3492693"/>
                  <a:pt x="6696654" y="3657691"/>
                </a:cubicBezTo>
                <a:cubicBezTo>
                  <a:pt x="6197909" y="3898611"/>
                  <a:pt x="5682077" y="4097043"/>
                  <a:pt x="5156343" y="4270617"/>
                </a:cubicBezTo>
                <a:cubicBezTo>
                  <a:pt x="4647318" y="4438419"/>
                  <a:pt x="4131460" y="4579103"/>
                  <a:pt x="3602413" y="4667581"/>
                </a:cubicBezTo>
                <a:cubicBezTo>
                  <a:pt x="3244135" y="4727203"/>
                  <a:pt x="2883679" y="4762083"/>
                  <a:pt x="2520156" y="4751840"/>
                </a:cubicBezTo>
                <a:cubicBezTo>
                  <a:pt x="2228356" y="4744000"/>
                  <a:pt x="1940786" y="4706579"/>
                  <a:pt x="1660932" y="4621890"/>
                </a:cubicBezTo>
                <a:cubicBezTo>
                  <a:pt x="1431364" y="4552181"/>
                  <a:pt x="1216374" y="4452545"/>
                  <a:pt x="1020188" y="4313553"/>
                </a:cubicBezTo>
                <a:cubicBezTo>
                  <a:pt x="987911" y="4290659"/>
                  <a:pt x="955143" y="4268980"/>
                  <a:pt x="922325" y="4246711"/>
                </a:cubicBezTo>
                <a:lnTo>
                  <a:pt x="817674" y="4156590"/>
                </a:lnTo>
                <a:cubicBezTo>
                  <a:pt x="810350" y="4147558"/>
                  <a:pt x="804158" y="4137871"/>
                  <a:pt x="796031" y="4129779"/>
                </a:cubicBezTo>
                <a:cubicBezTo>
                  <a:pt x="749835" y="4080201"/>
                  <a:pt x="701165" y="4032838"/>
                  <a:pt x="657178" y="3981342"/>
                </a:cubicBezTo>
                <a:cubicBezTo>
                  <a:pt x="480734" y="3776574"/>
                  <a:pt x="351112" y="3544049"/>
                  <a:pt x="254230" y="3292333"/>
                </a:cubicBezTo>
                <a:cubicBezTo>
                  <a:pt x="129680" y="2968869"/>
                  <a:pt x="63284" y="2631766"/>
                  <a:pt x="29210" y="2287638"/>
                </a:cubicBezTo>
                <a:cubicBezTo>
                  <a:pt x="-7988" y="1914676"/>
                  <a:pt x="-7577" y="1540890"/>
                  <a:pt x="18702" y="1167583"/>
                </a:cubicBezTo>
                <a:cubicBezTo>
                  <a:pt x="33799" y="951712"/>
                  <a:pt x="54828" y="736866"/>
                  <a:pt x="81464" y="522993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26485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-1166474" y="-880532"/>
            <a:ext cx="14709214" cy="871757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4419600" y="1614703"/>
            <a:ext cx="3352800" cy="362859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95936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4889157" y="2122885"/>
            <a:ext cx="2413686" cy="261223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15139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246712" y="762000"/>
            <a:ext cx="3698684" cy="369868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74120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4150471" y="3677974"/>
            <a:ext cx="1664796" cy="166479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729533" y="2062480"/>
            <a:ext cx="2733042" cy="273304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7819563" y="1546995"/>
            <a:ext cx="1531486" cy="153148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950253" y="2679727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082385" y="2062480"/>
            <a:ext cx="1120114" cy="1120113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3082385" y="602811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6126801" y="4953054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2206002" y="3263819"/>
            <a:ext cx="1557048" cy="1557047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6327753" y="898626"/>
            <a:ext cx="1313316" cy="131331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96151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897929" y="685910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495501" y="-932683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321378" y="-932683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71278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8311325" y="-1397285"/>
            <a:ext cx="3429003" cy="342900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2492336" y="4643919"/>
            <a:ext cx="3429003" cy="342900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1166969" y="4330199"/>
            <a:ext cx="1658423" cy="165842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6872942" y="659614"/>
            <a:ext cx="1658423" cy="165842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7242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96027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794983" y="506117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707417" y="2446008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4882548" y="-1433774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10625427" y="506117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8707417" y="-1433774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68111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445909" y="-1"/>
            <a:ext cx="5195129" cy="4674887"/>
          </a:xfrm>
          <a:custGeom>
            <a:avLst/>
            <a:gdLst>
              <a:gd name="connsiteX0" fmla="*/ 1257458 w 5195129"/>
              <a:gd name="connsiteY0" fmla="*/ 0 h 4674887"/>
              <a:gd name="connsiteX1" fmla="*/ 4888355 w 5195129"/>
              <a:gd name="connsiteY1" fmla="*/ 0 h 4674887"/>
              <a:gd name="connsiteX2" fmla="*/ 4897797 w 5195129"/>
              <a:gd name="connsiteY2" fmla="*/ 10583 h 4674887"/>
              <a:gd name="connsiteX3" fmla="*/ 4991734 w 5195129"/>
              <a:gd name="connsiteY3" fmla="*/ 153016 h 4674887"/>
              <a:gd name="connsiteX4" fmla="*/ 5155578 w 5195129"/>
              <a:gd name="connsiteY4" fmla="*/ 618243 h 4674887"/>
              <a:gd name="connsiteX5" fmla="*/ 5191863 w 5195129"/>
              <a:gd name="connsiteY5" fmla="*/ 1214314 h 4674887"/>
              <a:gd name="connsiteX6" fmla="*/ 5140212 w 5195129"/>
              <a:gd name="connsiteY6" fmla="*/ 1702059 h 4674887"/>
              <a:gd name="connsiteX7" fmla="*/ 5065164 w 5195129"/>
              <a:gd name="connsiteY7" fmla="*/ 2086547 h 4674887"/>
              <a:gd name="connsiteX8" fmla="*/ 4969982 w 5195129"/>
              <a:gd name="connsiteY8" fmla="*/ 2462239 h 4674887"/>
              <a:gd name="connsiteX9" fmla="*/ 4966842 w 5195129"/>
              <a:gd name="connsiteY9" fmla="*/ 2481819 h 4674887"/>
              <a:gd name="connsiteX10" fmla="*/ 4948658 w 5195129"/>
              <a:gd name="connsiteY10" fmla="*/ 2545371 h 4674887"/>
              <a:gd name="connsiteX11" fmla="*/ 4938561 w 5195129"/>
              <a:gd name="connsiteY11" fmla="*/ 2572055 h 4674887"/>
              <a:gd name="connsiteX12" fmla="*/ 4784773 w 5195129"/>
              <a:gd name="connsiteY12" fmla="*/ 3040688 h 4674887"/>
              <a:gd name="connsiteX13" fmla="*/ 4548619 w 5195129"/>
              <a:gd name="connsiteY13" fmla="*/ 3590655 h 4674887"/>
              <a:gd name="connsiteX14" fmla="*/ 4250458 w 5195129"/>
              <a:gd name="connsiteY14" fmla="*/ 4073335 h 4674887"/>
              <a:gd name="connsiteX15" fmla="*/ 3878856 w 5195129"/>
              <a:gd name="connsiteY15" fmla="*/ 4443497 h 4674887"/>
              <a:gd name="connsiteX16" fmla="*/ 3186482 w 5195129"/>
              <a:gd name="connsiteY16" fmla="*/ 4674862 h 4674887"/>
              <a:gd name="connsiteX17" fmla="*/ 2891514 w 5195129"/>
              <a:gd name="connsiteY17" fmla="*/ 4643798 h 4674887"/>
              <a:gd name="connsiteX18" fmla="*/ 2828700 w 5195129"/>
              <a:gd name="connsiteY18" fmla="*/ 4634421 h 4674887"/>
              <a:gd name="connsiteX19" fmla="*/ 2731286 w 5195129"/>
              <a:gd name="connsiteY19" fmla="*/ 4606548 h 4674887"/>
              <a:gd name="connsiteX20" fmla="*/ 2693489 w 5195129"/>
              <a:gd name="connsiteY20" fmla="*/ 4588909 h 4674887"/>
              <a:gd name="connsiteX21" fmla="*/ 2259009 w 5195129"/>
              <a:gd name="connsiteY21" fmla="*/ 4386231 h 4674887"/>
              <a:gd name="connsiteX22" fmla="*/ 1725702 w 5195129"/>
              <a:gd name="connsiteY22" fmla="*/ 4009169 h 4674887"/>
              <a:gd name="connsiteX23" fmla="*/ 1036282 w 5195129"/>
              <a:gd name="connsiteY23" fmla="*/ 3354127 h 4674887"/>
              <a:gd name="connsiteX24" fmla="*/ 456082 w 5195129"/>
              <a:gd name="connsiteY24" fmla="*/ 2640093 h 4674887"/>
              <a:gd name="connsiteX25" fmla="*/ 152116 w 5195129"/>
              <a:gd name="connsiteY25" fmla="*/ 2096603 h 4674887"/>
              <a:gd name="connsiteX26" fmla="*/ 13326 w 5195129"/>
              <a:gd name="connsiteY26" fmla="*/ 1617813 h 4674887"/>
              <a:gd name="connsiteX27" fmla="*/ 19959 w 5195129"/>
              <a:gd name="connsiteY27" fmla="*/ 1209959 h 4674887"/>
              <a:gd name="connsiteX28" fmla="*/ 31259 w 5195129"/>
              <a:gd name="connsiteY28" fmla="*/ 1142921 h 4674887"/>
              <a:gd name="connsiteX29" fmla="*/ 53053 w 5195129"/>
              <a:gd name="connsiteY29" fmla="*/ 1066752 h 4674887"/>
              <a:gd name="connsiteX30" fmla="*/ 61817 w 5195129"/>
              <a:gd name="connsiteY30" fmla="*/ 1049035 h 4674887"/>
              <a:gd name="connsiteX31" fmla="*/ 105769 w 5195129"/>
              <a:gd name="connsiteY31" fmla="*/ 941036 h 4674887"/>
              <a:gd name="connsiteX32" fmla="*/ 367836 w 5195129"/>
              <a:gd name="connsiteY32" fmla="*/ 565570 h 4674887"/>
              <a:gd name="connsiteX33" fmla="*/ 837097 w 5195129"/>
              <a:gd name="connsiteY33" fmla="*/ 206920 h 4674887"/>
              <a:gd name="connsiteX34" fmla="*/ 1121761 w 5195129"/>
              <a:gd name="connsiteY34" fmla="*/ 57235 h 467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195129" h="4674887">
                <a:moveTo>
                  <a:pt x="1257458" y="0"/>
                </a:moveTo>
                <a:lnTo>
                  <a:pt x="4888355" y="0"/>
                </a:lnTo>
                <a:lnTo>
                  <a:pt x="4897797" y="10583"/>
                </a:lnTo>
                <a:cubicBezTo>
                  <a:pt x="4932002" y="55083"/>
                  <a:pt x="4963329" y="102548"/>
                  <a:pt x="4991734" y="153016"/>
                </a:cubicBezTo>
                <a:cubicBezTo>
                  <a:pt x="5073471" y="298496"/>
                  <a:pt x="5124502" y="454903"/>
                  <a:pt x="5155578" y="618243"/>
                </a:cubicBezTo>
                <a:cubicBezTo>
                  <a:pt x="5192956" y="815490"/>
                  <a:pt x="5200577" y="1014331"/>
                  <a:pt x="5191863" y="1214314"/>
                </a:cubicBezTo>
                <a:cubicBezTo>
                  <a:pt x="5184425" y="1378006"/>
                  <a:pt x="5166047" y="1540340"/>
                  <a:pt x="5140212" y="1702059"/>
                </a:cubicBezTo>
                <a:cubicBezTo>
                  <a:pt x="5119763" y="1831189"/>
                  <a:pt x="5095537" y="1959748"/>
                  <a:pt x="5065164" y="2086547"/>
                </a:cubicBezTo>
                <a:cubicBezTo>
                  <a:pt x="5035290" y="2212477"/>
                  <a:pt x="5001840" y="2337131"/>
                  <a:pt x="4969982" y="2462239"/>
                </a:cubicBezTo>
                <a:cubicBezTo>
                  <a:pt x="4968404" y="2468613"/>
                  <a:pt x="4967964" y="2475314"/>
                  <a:pt x="4966842" y="2481819"/>
                </a:cubicBezTo>
                <a:lnTo>
                  <a:pt x="4948658" y="2545371"/>
                </a:lnTo>
                <a:cubicBezTo>
                  <a:pt x="4945367" y="2554287"/>
                  <a:pt x="4941394" y="2563009"/>
                  <a:pt x="4938561" y="2572055"/>
                </a:cubicBezTo>
                <a:cubicBezTo>
                  <a:pt x="4891773" y="2729547"/>
                  <a:pt x="4841279" y="2886230"/>
                  <a:pt x="4784773" y="3040688"/>
                </a:cubicBezTo>
                <a:cubicBezTo>
                  <a:pt x="4715843" y="3228242"/>
                  <a:pt x="4638756" y="3412454"/>
                  <a:pt x="4548619" y="3590655"/>
                </a:cubicBezTo>
                <a:cubicBezTo>
                  <a:pt x="4462746" y="3759964"/>
                  <a:pt x="4366041" y="3922386"/>
                  <a:pt x="4250458" y="4073335"/>
                </a:cubicBezTo>
                <a:cubicBezTo>
                  <a:pt x="4143196" y="4213270"/>
                  <a:pt x="4022542" y="4339769"/>
                  <a:pt x="3878856" y="4443497"/>
                </a:cubicBezTo>
                <a:cubicBezTo>
                  <a:pt x="3672253" y="4592420"/>
                  <a:pt x="3442748" y="4673364"/>
                  <a:pt x="3186482" y="4674862"/>
                </a:cubicBezTo>
                <a:cubicBezTo>
                  <a:pt x="3087070" y="4675486"/>
                  <a:pt x="2988750" y="4664545"/>
                  <a:pt x="2891514" y="4643798"/>
                </a:cubicBezTo>
                <a:cubicBezTo>
                  <a:pt x="2870856" y="4639405"/>
                  <a:pt x="2849760" y="4637412"/>
                  <a:pt x="2828700" y="4634421"/>
                </a:cubicBezTo>
                <a:lnTo>
                  <a:pt x="2731286" y="4606548"/>
                </a:lnTo>
                <a:cubicBezTo>
                  <a:pt x="2718686" y="4600669"/>
                  <a:pt x="2706718" y="4593450"/>
                  <a:pt x="2693489" y="4588909"/>
                </a:cubicBezTo>
                <a:cubicBezTo>
                  <a:pt x="2541742" y="4536644"/>
                  <a:pt x="2397648" y="4467102"/>
                  <a:pt x="2259009" y="4386231"/>
                </a:cubicBezTo>
                <a:cubicBezTo>
                  <a:pt x="2070375" y="4276141"/>
                  <a:pt x="1894025" y="4148078"/>
                  <a:pt x="1725702" y="4009169"/>
                </a:cubicBezTo>
                <a:cubicBezTo>
                  <a:pt x="1480355" y="3807273"/>
                  <a:pt x="1253033" y="3586266"/>
                  <a:pt x="1036282" y="3354127"/>
                </a:cubicBezTo>
                <a:cubicBezTo>
                  <a:pt x="826552" y="3129305"/>
                  <a:pt x="629305" y="2894407"/>
                  <a:pt x="456082" y="2640093"/>
                </a:cubicBezTo>
                <a:cubicBezTo>
                  <a:pt x="338927" y="2467797"/>
                  <a:pt x="234138" y="2288421"/>
                  <a:pt x="152116" y="2096603"/>
                </a:cubicBezTo>
                <a:cubicBezTo>
                  <a:pt x="86077" y="1942724"/>
                  <a:pt x="36464" y="1783939"/>
                  <a:pt x="13326" y="1617813"/>
                </a:cubicBezTo>
                <a:cubicBezTo>
                  <a:pt x="-5531" y="1481481"/>
                  <a:pt x="-5295" y="1345552"/>
                  <a:pt x="19959" y="1209959"/>
                </a:cubicBezTo>
                <a:cubicBezTo>
                  <a:pt x="24128" y="1187644"/>
                  <a:pt x="27546" y="1165366"/>
                  <a:pt x="31259" y="1142921"/>
                </a:cubicBezTo>
                <a:lnTo>
                  <a:pt x="53053" y="1066752"/>
                </a:lnTo>
                <a:cubicBezTo>
                  <a:pt x="55998" y="1060766"/>
                  <a:pt x="59555" y="1055213"/>
                  <a:pt x="61817" y="1049035"/>
                </a:cubicBezTo>
                <a:cubicBezTo>
                  <a:pt x="76541" y="1013058"/>
                  <a:pt x="89516" y="976325"/>
                  <a:pt x="105769" y="941036"/>
                </a:cubicBezTo>
                <a:cubicBezTo>
                  <a:pt x="170030" y="799921"/>
                  <a:pt x="260001" y="676524"/>
                  <a:pt x="367836" y="565570"/>
                </a:cubicBezTo>
                <a:cubicBezTo>
                  <a:pt x="506395" y="422961"/>
                  <a:pt x="666033" y="307366"/>
                  <a:pt x="837097" y="206920"/>
                </a:cubicBezTo>
                <a:cubicBezTo>
                  <a:pt x="929764" y="152419"/>
                  <a:pt x="1024798" y="102766"/>
                  <a:pt x="1121761" y="57235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09978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295441" y="1373274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16755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474029" y="1151096"/>
            <a:ext cx="3243942" cy="351078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84674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1219148"/>
            <a:ext cx="4305300" cy="4419704"/>
          </a:xfrm>
          <a:custGeom>
            <a:avLst/>
            <a:gdLst>
              <a:gd name="connsiteX0" fmla="*/ 0 w 8116779"/>
              <a:gd name="connsiteY0" fmla="*/ 1301629 h 4419704"/>
              <a:gd name="connsiteX1" fmla="*/ 1864712 w 8116779"/>
              <a:gd name="connsiteY1" fmla="*/ 1301629 h 4419704"/>
              <a:gd name="connsiteX2" fmla="*/ 1864712 w 8116779"/>
              <a:gd name="connsiteY2" fmla="*/ 3118073 h 4419704"/>
              <a:gd name="connsiteX3" fmla="*/ 0 w 8116779"/>
              <a:gd name="connsiteY3" fmla="*/ 3118073 h 4419704"/>
              <a:gd name="connsiteX4" fmla="*/ 6799278 w 8116779"/>
              <a:gd name="connsiteY4" fmla="*/ 0 h 4419704"/>
              <a:gd name="connsiteX5" fmla="*/ 6880799 w 8116779"/>
              <a:gd name="connsiteY5" fmla="*/ 0 h 4419704"/>
              <a:gd name="connsiteX6" fmla="*/ 6908107 w 8116779"/>
              <a:gd name="connsiteY6" fmla="*/ 3274 h 4419704"/>
              <a:gd name="connsiteX7" fmla="*/ 7102842 w 8116779"/>
              <a:gd name="connsiteY7" fmla="*/ 26396 h 4419704"/>
              <a:gd name="connsiteX8" fmla="*/ 7597553 w 8116779"/>
              <a:gd name="connsiteY8" fmla="*/ 291168 h 4419704"/>
              <a:gd name="connsiteX9" fmla="*/ 7837931 w 8116779"/>
              <a:gd name="connsiteY9" fmla="*/ 629807 h 4419704"/>
              <a:gd name="connsiteX10" fmla="*/ 8005359 w 8116779"/>
              <a:gd name="connsiteY10" fmla="*/ 1103903 h 4419704"/>
              <a:gd name="connsiteX11" fmla="*/ 8076516 w 8116779"/>
              <a:gd name="connsiteY11" fmla="*/ 1510680 h 4419704"/>
              <a:gd name="connsiteX12" fmla="*/ 8104819 w 8116779"/>
              <a:gd name="connsiteY12" fmla="*/ 1839293 h 4419704"/>
              <a:gd name="connsiteX13" fmla="*/ 8114786 w 8116779"/>
              <a:gd name="connsiteY13" fmla="*/ 2165449 h 4419704"/>
              <a:gd name="connsiteX14" fmla="*/ 8116779 w 8116779"/>
              <a:gd name="connsiteY14" fmla="*/ 2182025 h 4419704"/>
              <a:gd name="connsiteX15" fmla="*/ 8116779 w 8116779"/>
              <a:gd name="connsiteY15" fmla="*/ 2237680 h 4419704"/>
              <a:gd name="connsiteX16" fmla="*/ 8114786 w 8116779"/>
              <a:gd name="connsiteY16" fmla="*/ 2261619 h 4419704"/>
              <a:gd name="connsiteX17" fmla="*/ 8098840 w 8116779"/>
              <a:gd name="connsiteY17" fmla="*/ 2676581 h 4419704"/>
              <a:gd name="connsiteX18" fmla="*/ 8035059 w 8116779"/>
              <a:gd name="connsiteY18" fmla="*/ 3176458 h 4419704"/>
              <a:gd name="connsiteX19" fmla="*/ 7905501 w 8116779"/>
              <a:gd name="connsiteY19" fmla="*/ 3636229 h 4419704"/>
              <a:gd name="connsiteX20" fmla="*/ 7690435 w 8116779"/>
              <a:gd name="connsiteY20" fmla="*/ 4021930 h 4419704"/>
              <a:gd name="connsiteX21" fmla="*/ 7183567 w 8116779"/>
              <a:gd name="connsiteY21" fmla="*/ 4369574 h 4419704"/>
              <a:gd name="connsiteX22" fmla="*/ 6937605 w 8116779"/>
              <a:gd name="connsiteY22" fmla="*/ 4412746 h 4419704"/>
              <a:gd name="connsiteX23" fmla="*/ 6884587 w 8116779"/>
              <a:gd name="connsiteY23" fmla="*/ 4419704 h 4419704"/>
              <a:gd name="connsiteX24" fmla="*/ 6799278 w 8116779"/>
              <a:gd name="connsiteY24" fmla="*/ 4419704 h 4419704"/>
              <a:gd name="connsiteX25" fmla="*/ 6764597 w 8116779"/>
              <a:gd name="connsiteY25" fmla="*/ 4414180 h 4419704"/>
              <a:gd name="connsiteX26" fmla="*/ 6365957 w 8116779"/>
              <a:gd name="connsiteY26" fmla="*/ 4350749 h 4419704"/>
              <a:gd name="connsiteX27" fmla="*/ 5846930 w 8116779"/>
              <a:gd name="connsiteY27" fmla="*/ 4169049 h 4419704"/>
              <a:gd name="connsiteX28" fmla="*/ 5137152 w 8116779"/>
              <a:gd name="connsiteY28" fmla="*/ 3798490 h 4419704"/>
              <a:gd name="connsiteX29" fmla="*/ 4502121 w 8116779"/>
              <a:gd name="connsiteY29" fmla="*/ 3354883 h 4419704"/>
              <a:gd name="connsiteX30" fmla="*/ 4130192 w 8116779"/>
              <a:gd name="connsiteY30" fmla="*/ 2985347 h 4419704"/>
              <a:gd name="connsiteX31" fmla="*/ 3906953 w 8116779"/>
              <a:gd name="connsiteY31" fmla="*/ 2629927 h 4419704"/>
              <a:gd name="connsiteX32" fmla="*/ 3817859 w 8116779"/>
              <a:gd name="connsiteY32" fmla="*/ 2298246 h 4419704"/>
              <a:gd name="connsiteX33" fmla="*/ 3811479 w 8116779"/>
              <a:gd name="connsiteY33" fmla="*/ 2241363 h 4419704"/>
              <a:gd name="connsiteX34" fmla="*/ 3811479 w 8116779"/>
              <a:gd name="connsiteY34" fmla="*/ 2174659 h 4419704"/>
              <a:gd name="connsiteX35" fmla="*/ 3814470 w 8116779"/>
              <a:gd name="connsiteY35" fmla="*/ 2158288 h 4419704"/>
              <a:gd name="connsiteX36" fmla="*/ 3825034 w 8116779"/>
              <a:gd name="connsiteY36" fmla="*/ 2060687 h 4419704"/>
              <a:gd name="connsiteX37" fmla="*/ 3950207 w 8116779"/>
              <a:gd name="connsiteY37" fmla="*/ 1696061 h 4419704"/>
              <a:gd name="connsiteX38" fmla="*/ 4246992 w 8116779"/>
              <a:gd name="connsiteY38" fmla="*/ 1297060 h 4419704"/>
              <a:gd name="connsiteX39" fmla="*/ 4653605 w 8116779"/>
              <a:gd name="connsiteY39" fmla="*/ 940210 h 4419704"/>
              <a:gd name="connsiteX40" fmla="*/ 5725146 w 8116779"/>
              <a:gd name="connsiteY40" fmla="*/ 301195 h 4419704"/>
              <a:gd name="connsiteX41" fmla="*/ 6351607 w 8116779"/>
              <a:gd name="connsiteY41" fmla="*/ 68750 h 4419704"/>
              <a:gd name="connsiteX42" fmla="*/ 6777552 w 8116779"/>
              <a:gd name="connsiteY42" fmla="*/ 3069 h 4419704"/>
              <a:gd name="connsiteX43" fmla="*/ 6799278 w 8116779"/>
              <a:gd name="connsiteY43" fmla="*/ 0 h 4419704"/>
              <a:gd name="connsiteX0" fmla="*/ 0 w 8116779"/>
              <a:gd name="connsiteY0" fmla="*/ 1301629 h 4419704"/>
              <a:gd name="connsiteX1" fmla="*/ 1864712 w 8116779"/>
              <a:gd name="connsiteY1" fmla="*/ 3118073 h 4419704"/>
              <a:gd name="connsiteX2" fmla="*/ 0 w 8116779"/>
              <a:gd name="connsiteY2" fmla="*/ 3118073 h 4419704"/>
              <a:gd name="connsiteX3" fmla="*/ 0 w 8116779"/>
              <a:gd name="connsiteY3" fmla="*/ 1301629 h 4419704"/>
              <a:gd name="connsiteX4" fmla="*/ 6799278 w 8116779"/>
              <a:gd name="connsiteY4" fmla="*/ 0 h 4419704"/>
              <a:gd name="connsiteX5" fmla="*/ 6880799 w 8116779"/>
              <a:gd name="connsiteY5" fmla="*/ 0 h 4419704"/>
              <a:gd name="connsiteX6" fmla="*/ 6908107 w 8116779"/>
              <a:gd name="connsiteY6" fmla="*/ 3274 h 4419704"/>
              <a:gd name="connsiteX7" fmla="*/ 7102842 w 8116779"/>
              <a:gd name="connsiteY7" fmla="*/ 26396 h 4419704"/>
              <a:gd name="connsiteX8" fmla="*/ 7597553 w 8116779"/>
              <a:gd name="connsiteY8" fmla="*/ 291168 h 4419704"/>
              <a:gd name="connsiteX9" fmla="*/ 7837931 w 8116779"/>
              <a:gd name="connsiteY9" fmla="*/ 629807 h 4419704"/>
              <a:gd name="connsiteX10" fmla="*/ 8005359 w 8116779"/>
              <a:gd name="connsiteY10" fmla="*/ 1103903 h 4419704"/>
              <a:gd name="connsiteX11" fmla="*/ 8076516 w 8116779"/>
              <a:gd name="connsiteY11" fmla="*/ 1510680 h 4419704"/>
              <a:gd name="connsiteX12" fmla="*/ 8104819 w 8116779"/>
              <a:gd name="connsiteY12" fmla="*/ 1839293 h 4419704"/>
              <a:gd name="connsiteX13" fmla="*/ 8114786 w 8116779"/>
              <a:gd name="connsiteY13" fmla="*/ 2165449 h 4419704"/>
              <a:gd name="connsiteX14" fmla="*/ 8116779 w 8116779"/>
              <a:gd name="connsiteY14" fmla="*/ 2182025 h 4419704"/>
              <a:gd name="connsiteX15" fmla="*/ 8116779 w 8116779"/>
              <a:gd name="connsiteY15" fmla="*/ 2237680 h 4419704"/>
              <a:gd name="connsiteX16" fmla="*/ 8114786 w 8116779"/>
              <a:gd name="connsiteY16" fmla="*/ 2261619 h 4419704"/>
              <a:gd name="connsiteX17" fmla="*/ 8098840 w 8116779"/>
              <a:gd name="connsiteY17" fmla="*/ 2676581 h 4419704"/>
              <a:gd name="connsiteX18" fmla="*/ 8035059 w 8116779"/>
              <a:gd name="connsiteY18" fmla="*/ 3176458 h 4419704"/>
              <a:gd name="connsiteX19" fmla="*/ 7905501 w 8116779"/>
              <a:gd name="connsiteY19" fmla="*/ 3636229 h 4419704"/>
              <a:gd name="connsiteX20" fmla="*/ 7690435 w 8116779"/>
              <a:gd name="connsiteY20" fmla="*/ 4021930 h 4419704"/>
              <a:gd name="connsiteX21" fmla="*/ 7183567 w 8116779"/>
              <a:gd name="connsiteY21" fmla="*/ 4369574 h 4419704"/>
              <a:gd name="connsiteX22" fmla="*/ 6937605 w 8116779"/>
              <a:gd name="connsiteY22" fmla="*/ 4412746 h 4419704"/>
              <a:gd name="connsiteX23" fmla="*/ 6884587 w 8116779"/>
              <a:gd name="connsiteY23" fmla="*/ 4419704 h 4419704"/>
              <a:gd name="connsiteX24" fmla="*/ 6799278 w 8116779"/>
              <a:gd name="connsiteY24" fmla="*/ 4419704 h 4419704"/>
              <a:gd name="connsiteX25" fmla="*/ 6764597 w 8116779"/>
              <a:gd name="connsiteY25" fmla="*/ 4414180 h 4419704"/>
              <a:gd name="connsiteX26" fmla="*/ 6365957 w 8116779"/>
              <a:gd name="connsiteY26" fmla="*/ 4350749 h 4419704"/>
              <a:gd name="connsiteX27" fmla="*/ 5846930 w 8116779"/>
              <a:gd name="connsiteY27" fmla="*/ 4169049 h 4419704"/>
              <a:gd name="connsiteX28" fmla="*/ 5137152 w 8116779"/>
              <a:gd name="connsiteY28" fmla="*/ 3798490 h 4419704"/>
              <a:gd name="connsiteX29" fmla="*/ 4502121 w 8116779"/>
              <a:gd name="connsiteY29" fmla="*/ 3354883 h 4419704"/>
              <a:gd name="connsiteX30" fmla="*/ 4130192 w 8116779"/>
              <a:gd name="connsiteY30" fmla="*/ 2985347 h 4419704"/>
              <a:gd name="connsiteX31" fmla="*/ 3906953 w 8116779"/>
              <a:gd name="connsiteY31" fmla="*/ 2629927 h 4419704"/>
              <a:gd name="connsiteX32" fmla="*/ 3817859 w 8116779"/>
              <a:gd name="connsiteY32" fmla="*/ 2298246 h 4419704"/>
              <a:gd name="connsiteX33" fmla="*/ 3811479 w 8116779"/>
              <a:gd name="connsiteY33" fmla="*/ 2241363 h 4419704"/>
              <a:gd name="connsiteX34" fmla="*/ 3811479 w 8116779"/>
              <a:gd name="connsiteY34" fmla="*/ 2174659 h 4419704"/>
              <a:gd name="connsiteX35" fmla="*/ 3814470 w 8116779"/>
              <a:gd name="connsiteY35" fmla="*/ 2158288 h 4419704"/>
              <a:gd name="connsiteX36" fmla="*/ 3825034 w 8116779"/>
              <a:gd name="connsiteY36" fmla="*/ 2060687 h 4419704"/>
              <a:gd name="connsiteX37" fmla="*/ 3950207 w 8116779"/>
              <a:gd name="connsiteY37" fmla="*/ 1696061 h 4419704"/>
              <a:gd name="connsiteX38" fmla="*/ 4246992 w 8116779"/>
              <a:gd name="connsiteY38" fmla="*/ 1297060 h 4419704"/>
              <a:gd name="connsiteX39" fmla="*/ 4653605 w 8116779"/>
              <a:gd name="connsiteY39" fmla="*/ 940210 h 4419704"/>
              <a:gd name="connsiteX40" fmla="*/ 5725146 w 8116779"/>
              <a:gd name="connsiteY40" fmla="*/ 301195 h 4419704"/>
              <a:gd name="connsiteX41" fmla="*/ 6351607 w 8116779"/>
              <a:gd name="connsiteY41" fmla="*/ 68750 h 4419704"/>
              <a:gd name="connsiteX42" fmla="*/ 6777552 w 8116779"/>
              <a:gd name="connsiteY42" fmla="*/ 3069 h 4419704"/>
              <a:gd name="connsiteX43" fmla="*/ 6799278 w 8116779"/>
              <a:gd name="connsiteY43" fmla="*/ 0 h 4419704"/>
              <a:gd name="connsiteX0" fmla="*/ 0 w 8116779"/>
              <a:gd name="connsiteY0" fmla="*/ 3118073 h 4419704"/>
              <a:gd name="connsiteX1" fmla="*/ 1864712 w 8116779"/>
              <a:gd name="connsiteY1" fmla="*/ 3118073 h 4419704"/>
              <a:gd name="connsiteX2" fmla="*/ 0 w 8116779"/>
              <a:gd name="connsiteY2" fmla="*/ 3118073 h 4419704"/>
              <a:gd name="connsiteX3" fmla="*/ 6799278 w 8116779"/>
              <a:gd name="connsiteY3" fmla="*/ 0 h 4419704"/>
              <a:gd name="connsiteX4" fmla="*/ 6880799 w 8116779"/>
              <a:gd name="connsiteY4" fmla="*/ 0 h 4419704"/>
              <a:gd name="connsiteX5" fmla="*/ 6908107 w 8116779"/>
              <a:gd name="connsiteY5" fmla="*/ 3274 h 4419704"/>
              <a:gd name="connsiteX6" fmla="*/ 7102842 w 8116779"/>
              <a:gd name="connsiteY6" fmla="*/ 26396 h 4419704"/>
              <a:gd name="connsiteX7" fmla="*/ 7597553 w 8116779"/>
              <a:gd name="connsiteY7" fmla="*/ 291168 h 4419704"/>
              <a:gd name="connsiteX8" fmla="*/ 7837931 w 8116779"/>
              <a:gd name="connsiteY8" fmla="*/ 629807 h 4419704"/>
              <a:gd name="connsiteX9" fmla="*/ 8005359 w 8116779"/>
              <a:gd name="connsiteY9" fmla="*/ 1103903 h 4419704"/>
              <a:gd name="connsiteX10" fmla="*/ 8076516 w 8116779"/>
              <a:gd name="connsiteY10" fmla="*/ 1510680 h 4419704"/>
              <a:gd name="connsiteX11" fmla="*/ 8104819 w 8116779"/>
              <a:gd name="connsiteY11" fmla="*/ 1839293 h 4419704"/>
              <a:gd name="connsiteX12" fmla="*/ 8114786 w 8116779"/>
              <a:gd name="connsiteY12" fmla="*/ 2165449 h 4419704"/>
              <a:gd name="connsiteX13" fmla="*/ 8116779 w 8116779"/>
              <a:gd name="connsiteY13" fmla="*/ 2182025 h 4419704"/>
              <a:gd name="connsiteX14" fmla="*/ 8116779 w 8116779"/>
              <a:gd name="connsiteY14" fmla="*/ 2237680 h 4419704"/>
              <a:gd name="connsiteX15" fmla="*/ 8114786 w 8116779"/>
              <a:gd name="connsiteY15" fmla="*/ 2261619 h 4419704"/>
              <a:gd name="connsiteX16" fmla="*/ 8098840 w 8116779"/>
              <a:gd name="connsiteY16" fmla="*/ 2676581 h 4419704"/>
              <a:gd name="connsiteX17" fmla="*/ 8035059 w 8116779"/>
              <a:gd name="connsiteY17" fmla="*/ 3176458 h 4419704"/>
              <a:gd name="connsiteX18" fmla="*/ 7905501 w 8116779"/>
              <a:gd name="connsiteY18" fmla="*/ 3636229 h 4419704"/>
              <a:gd name="connsiteX19" fmla="*/ 7690435 w 8116779"/>
              <a:gd name="connsiteY19" fmla="*/ 4021930 h 4419704"/>
              <a:gd name="connsiteX20" fmla="*/ 7183567 w 8116779"/>
              <a:gd name="connsiteY20" fmla="*/ 4369574 h 4419704"/>
              <a:gd name="connsiteX21" fmla="*/ 6937605 w 8116779"/>
              <a:gd name="connsiteY21" fmla="*/ 4412746 h 4419704"/>
              <a:gd name="connsiteX22" fmla="*/ 6884587 w 8116779"/>
              <a:gd name="connsiteY22" fmla="*/ 4419704 h 4419704"/>
              <a:gd name="connsiteX23" fmla="*/ 6799278 w 8116779"/>
              <a:gd name="connsiteY23" fmla="*/ 4419704 h 4419704"/>
              <a:gd name="connsiteX24" fmla="*/ 6764597 w 8116779"/>
              <a:gd name="connsiteY24" fmla="*/ 4414180 h 4419704"/>
              <a:gd name="connsiteX25" fmla="*/ 6365957 w 8116779"/>
              <a:gd name="connsiteY25" fmla="*/ 4350749 h 4419704"/>
              <a:gd name="connsiteX26" fmla="*/ 5846930 w 8116779"/>
              <a:gd name="connsiteY26" fmla="*/ 4169049 h 4419704"/>
              <a:gd name="connsiteX27" fmla="*/ 5137152 w 8116779"/>
              <a:gd name="connsiteY27" fmla="*/ 3798490 h 4419704"/>
              <a:gd name="connsiteX28" fmla="*/ 4502121 w 8116779"/>
              <a:gd name="connsiteY28" fmla="*/ 3354883 h 4419704"/>
              <a:gd name="connsiteX29" fmla="*/ 4130192 w 8116779"/>
              <a:gd name="connsiteY29" fmla="*/ 2985347 h 4419704"/>
              <a:gd name="connsiteX30" fmla="*/ 3906953 w 8116779"/>
              <a:gd name="connsiteY30" fmla="*/ 2629927 h 4419704"/>
              <a:gd name="connsiteX31" fmla="*/ 3817859 w 8116779"/>
              <a:gd name="connsiteY31" fmla="*/ 2298246 h 4419704"/>
              <a:gd name="connsiteX32" fmla="*/ 3811479 w 8116779"/>
              <a:gd name="connsiteY32" fmla="*/ 2241363 h 4419704"/>
              <a:gd name="connsiteX33" fmla="*/ 3811479 w 8116779"/>
              <a:gd name="connsiteY33" fmla="*/ 2174659 h 4419704"/>
              <a:gd name="connsiteX34" fmla="*/ 3814470 w 8116779"/>
              <a:gd name="connsiteY34" fmla="*/ 2158288 h 4419704"/>
              <a:gd name="connsiteX35" fmla="*/ 3825034 w 8116779"/>
              <a:gd name="connsiteY35" fmla="*/ 2060687 h 4419704"/>
              <a:gd name="connsiteX36" fmla="*/ 3950207 w 8116779"/>
              <a:gd name="connsiteY36" fmla="*/ 1696061 h 4419704"/>
              <a:gd name="connsiteX37" fmla="*/ 4246992 w 8116779"/>
              <a:gd name="connsiteY37" fmla="*/ 1297060 h 4419704"/>
              <a:gd name="connsiteX38" fmla="*/ 4653605 w 8116779"/>
              <a:gd name="connsiteY38" fmla="*/ 940210 h 4419704"/>
              <a:gd name="connsiteX39" fmla="*/ 5725146 w 8116779"/>
              <a:gd name="connsiteY39" fmla="*/ 301195 h 4419704"/>
              <a:gd name="connsiteX40" fmla="*/ 6351607 w 8116779"/>
              <a:gd name="connsiteY40" fmla="*/ 68750 h 4419704"/>
              <a:gd name="connsiteX41" fmla="*/ 6777552 w 8116779"/>
              <a:gd name="connsiteY41" fmla="*/ 3069 h 4419704"/>
              <a:gd name="connsiteX42" fmla="*/ 6799278 w 8116779"/>
              <a:gd name="connsiteY42" fmla="*/ 0 h 4419704"/>
              <a:gd name="connsiteX0" fmla="*/ 2987799 w 4305300"/>
              <a:gd name="connsiteY0" fmla="*/ 0 h 4419704"/>
              <a:gd name="connsiteX1" fmla="*/ 3069320 w 4305300"/>
              <a:gd name="connsiteY1" fmla="*/ 0 h 4419704"/>
              <a:gd name="connsiteX2" fmla="*/ 3096628 w 4305300"/>
              <a:gd name="connsiteY2" fmla="*/ 3274 h 4419704"/>
              <a:gd name="connsiteX3" fmla="*/ 3291363 w 4305300"/>
              <a:gd name="connsiteY3" fmla="*/ 26396 h 4419704"/>
              <a:gd name="connsiteX4" fmla="*/ 3786074 w 4305300"/>
              <a:gd name="connsiteY4" fmla="*/ 291168 h 4419704"/>
              <a:gd name="connsiteX5" fmla="*/ 4026452 w 4305300"/>
              <a:gd name="connsiteY5" fmla="*/ 629807 h 4419704"/>
              <a:gd name="connsiteX6" fmla="*/ 4193880 w 4305300"/>
              <a:gd name="connsiteY6" fmla="*/ 1103903 h 4419704"/>
              <a:gd name="connsiteX7" fmla="*/ 4265037 w 4305300"/>
              <a:gd name="connsiteY7" fmla="*/ 1510680 h 4419704"/>
              <a:gd name="connsiteX8" fmla="*/ 4293340 w 4305300"/>
              <a:gd name="connsiteY8" fmla="*/ 1839293 h 4419704"/>
              <a:gd name="connsiteX9" fmla="*/ 4303307 w 4305300"/>
              <a:gd name="connsiteY9" fmla="*/ 2165449 h 4419704"/>
              <a:gd name="connsiteX10" fmla="*/ 4305300 w 4305300"/>
              <a:gd name="connsiteY10" fmla="*/ 2182025 h 4419704"/>
              <a:gd name="connsiteX11" fmla="*/ 4305300 w 4305300"/>
              <a:gd name="connsiteY11" fmla="*/ 2237680 h 4419704"/>
              <a:gd name="connsiteX12" fmla="*/ 4303307 w 4305300"/>
              <a:gd name="connsiteY12" fmla="*/ 2261619 h 4419704"/>
              <a:gd name="connsiteX13" fmla="*/ 4287361 w 4305300"/>
              <a:gd name="connsiteY13" fmla="*/ 2676581 h 4419704"/>
              <a:gd name="connsiteX14" fmla="*/ 4223580 w 4305300"/>
              <a:gd name="connsiteY14" fmla="*/ 3176458 h 4419704"/>
              <a:gd name="connsiteX15" fmla="*/ 4094022 w 4305300"/>
              <a:gd name="connsiteY15" fmla="*/ 3636229 h 4419704"/>
              <a:gd name="connsiteX16" fmla="*/ 3878956 w 4305300"/>
              <a:gd name="connsiteY16" fmla="*/ 4021930 h 4419704"/>
              <a:gd name="connsiteX17" fmla="*/ 3372088 w 4305300"/>
              <a:gd name="connsiteY17" fmla="*/ 4369574 h 4419704"/>
              <a:gd name="connsiteX18" fmla="*/ 3126126 w 4305300"/>
              <a:gd name="connsiteY18" fmla="*/ 4412746 h 4419704"/>
              <a:gd name="connsiteX19" fmla="*/ 3073108 w 4305300"/>
              <a:gd name="connsiteY19" fmla="*/ 4419704 h 4419704"/>
              <a:gd name="connsiteX20" fmla="*/ 2987799 w 4305300"/>
              <a:gd name="connsiteY20" fmla="*/ 4419704 h 4419704"/>
              <a:gd name="connsiteX21" fmla="*/ 2953118 w 4305300"/>
              <a:gd name="connsiteY21" fmla="*/ 4414180 h 4419704"/>
              <a:gd name="connsiteX22" fmla="*/ 2554478 w 4305300"/>
              <a:gd name="connsiteY22" fmla="*/ 4350749 h 4419704"/>
              <a:gd name="connsiteX23" fmla="*/ 2035451 w 4305300"/>
              <a:gd name="connsiteY23" fmla="*/ 4169049 h 4419704"/>
              <a:gd name="connsiteX24" fmla="*/ 1325673 w 4305300"/>
              <a:gd name="connsiteY24" fmla="*/ 3798490 h 4419704"/>
              <a:gd name="connsiteX25" fmla="*/ 690642 w 4305300"/>
              <a:gd name="connsiteY25" fmla="*/ 3354883 h 4419704"/>
              <a:gd name="connsiteX26" fmla="*/ 318713 w 4305300"/>
              <a:gd name="connsiteY26" fmla="*/ 2985347 h 4419704"/>
              <a:gd name="connsiteX27" fmla="*/ 95474 w 4305300"/>
              <a:gd name="connsiteY27" fmla="*/ 2629927 h 4419704"/>
              <a:gd name="connsiteX28" fmla="*/ 6380 w 4305300"/>
              <a:gd name="connsiteY28" fmla="*/ 2298246 h 4419704"/>
              <a:gd name="connsiteX29" fmla="*/ 0 w 4305300"/>
              <a:gd name="connsiteY29" fmla="*/ 2241363 h 4419704"/>
              <a:gd name="connsiteX30" fmla="*/ 0 w 4305300"/>
              <a:gd name="connsiteY30" fmla="*/ 2174659 h 4419704"/>
              <a:gd name="connsiteX31" fmla="*/ 2991 w 4305300"/>
              <a:gd name="connsiteY31" fmla="*/ 2158288 h 4419704"/>
              <a:gd name="connsiteX32" fmla="*/ 13555 w 4305300"/>
              <a:gd name="connsiteY32" fmla="*/ 2060687 h 4419704"/>
              <a:gd name="connsiteX33" fmla="*/ 138728 w 4305300"/>
              <a:gd name="connsiteY33" fmla="*/ 1696061 h 4419704"/>
              <a:gd name="connsiteX34" fmla="*/ 435513 w 4305300"/>
              <a:gd name="connsiteY34" fmla="*/ 1297060 h 4419704"/>
              <a:gd name="connsiteX35" fmla="*/ 842126 w 4305300"/>
              <a:gd name="connsiteY35" fmla="*/ 940210 h 4419704"/>
              <a:gd name="connsiteX36" fmla="*/ 1913667 w 4305300"/>
              <a:gd name="connsiteY36" fmla="*/ 301195 h 4419704"/>
              <a:gd name="connsiteX37" fmla="*/ 2540128 w 4305300"/>
              <a:gd name="connsiteY37" fmla="*/ 68750 h 4419704"/>
              <a:gd name="connsiteX38" fmla="*/ 2966073 w 4305300"/>
              <a:gd name="connsiteY38" fmla="*/ 3069 h 4419704"/>
              <a:gd name="connsiteX39" fmla="*/ 2987799 w 4305300"/>
              <a:gd name="connsiteY39" fmla="*/ 0 h 441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305300" h="4419704">
                <a:moveTo>
                  <a:pt x="2987799" y="0"/>
                </a:moveTo>
                <a:lnTo>
                  <a:pt x="3069320" y="0"/>
                </a:lnTo>
                <a:cubicBezTo>
                  <a:pt x="3078490" y="1227"/>
                  <a:pt x="3087458" y="3274"/>
                  <a:pt x="3096628" y="3274"/>
                </a:cubicBezTo>
                <a:cubicBezTo>
                  <a:pt x="3162402" y="3478"/>
                  <a:pt x="3227182" y="12686"/>
                  <a:pt x="3291363" y="26396"/>
                </a:cubicBezTo>
                <a:cubicBezTo>
                  <a:pt x="3481912" y="66704"/>
                  <a:pt x="3647346" y="154076"/>
                  <a:pt x="3786074" y="291168"/>
                </a:cubicBezTo>
                <a:cubicBezTo>
                  <a:pt x="3885932" y="389999"/>
                  <a:pt x="3963466" y="504786"/>
                  <a:pt x="4026452" y="629807"/>
                </a:cubicBezTo>
                <a:cubicBezTo>
                  <a:pt x="4102393" y="780815"/>
                  <a:pt x="4154615" y="940005"/>
                  <a:pt x="4193880" y="1103903"/>
                </a:cubicBezTo>
                <a:cubicBezTo>
                  <a:pt x="4225772" y="1238130"/>
                  <a:pt x="4248494" y="1373790"/>
                  <a:pt x="4265037" y="1510680"/>
                </a:cubicBezTo>
                <a:cubicBezTo>
                  <a:pt x="4278392" y="1619943"/>
                  <a:pt x="4288558" y="1729618"/>
                  <a:pt x="4293340" y="1839293"/>
                </a:cubicBezTo>
                <a:cubicBezTo>
                  <a:pt x="4298324" y="1948148"/>
                  <a:pt x="4300119" y="2056799"/>
                  <a:pt x="4303307" y="2165449"/>
                </a:cubicBezTo>
                <a:cubicBezTo>
                  <a:pt x="4303506" y="2170974"/>
                  <a:pt x="4304702" y="2176500"/>
                  <a:pt x="4305300" y="2182025"/>
                </a:cubicBezTo>
                <a:lnTo>
                  <a:pt x="4305300" y="2237680"/>
                </a:lnTo>
                <a:cubicBezTo>
                  <a:pt x="4304702" y="2245660"/>
                  <a:pt x="4303506" y="2253640"/>
                  <a:pt x="4303307" y="2261619"/>
                </a:cubicBezTo>
                <a:cubicBezTo>
                  <a:pt x="4301911" y="2399940"/>
                  <a:pt x="4297327" y="2538465"/>
                  <a:pt x="4287361" y="2676581"/>
                </a:cubicBezTo>
                <a:cubicBezTo>
                  <a:pt x="4275004" y="2844365"/>
                  <a:pt x="4255270" y="3011333"/>
                  <a:pt x="4223580" y="3176458"/>
                </a:cubicBezTo>
                <a:cubicBezTo>
                  <a:pt x="4193283" y="3333397"/>
                  <a:pt x="4152622" y="3487270"/>
                  <a:pt x="4094022" y="3636229"/>
                </a:cubicBezTo>
                <a:cubicBezTo>
                  <a:pt x="4039608" y="3774345"/>
                  <a:pt x="3971240" y="3904686"/>
                  <a:pt x="3878956" y="4021930"/>
                </a:cubicBezTo>
                <a:cubicBezTo>
                  <a:pt x="3746209" y="4190330"/>
                  <a:pt x="3579180" y="4309007"/>
                  <a:pt x="3372088" y="4369574"/>
                </a:cubicBezTo>
                <a:cubicBezTo>
                  <a:pt x="3291761" y="4393104"/>
                  <a:pt x="3209640" y="4407019"/>
                  <a:pt x="3126126" y="4412746"/>
                </a:cubicBezTo>
                <a:cubicBezTo>
                  <a:pt x="3108386" y="4413975"/>
                  <a:pt x="3090848" y="4417248"/>
                  <a:pt x="3073108" y="4419704"/>
                </a:cubicBezTo>
                <a:lnTo>
                  <a:pt x="2987799" y="4419704"/>
                </a:lnTo>
                <a:cubicBezTo>
                  <a:pt x="2976238" y="4417863"/>
                  <a:pt x="2964878" y="4414792"/>
                  <a:pt x="2953118" y="4414180"/>
                </a:cubicBezTo>
                <a:cubicBezTo>
                  <a:pt x="2818178" y="4407019"/>
                  <a:pt x="2685432" y="4384101"/>
                  <a:pt x="2554478" y="4350749"/>
                </a:cubicBezTo>
                <a:cubicBezTo>
                  <a:pt x="2376287" y="4305324"/>
                  <a:pt x="2203876" y="4242506"/>
                  <a:pt x="2035451" y="4169049"/>
                </a:cubicBezTo>
                <a:cubicBezTo>
                  <a:pt x="1790089" y="4062445"/>
                  <a:pt x="1554892" y="3936197"/>
                  <a:pt x="1325673" y="3798490"/>
                </a:cubicBezTo>
                <a:cubicBezTo>
                  <a:pt x="1103832" y="3665080"/>
                  <a:pt x="889762" y="3520622"/>
                  <a:pt x="690642" y="3354883"/>
                </a:cubicBezTo>
                <a:cubicBezTo>
                  <a:pt x="555903" y="3242549"/>
                  <a:pt x="429534" y="3121620"/>
                  <a:pt x="318713" y="2985347"/>
                </a:cubicBezTo>
                <a:cubicBezTo>
                  <a:pt x="229616" y="2876082"/>
                  <a:pt x="152680" y="2759041"/>
                  <a:pt x="95474" y="2629927"/>
                </a:cubicBezTo>
                <a:cubicBezTo>
                  <a:pt x="48634" y="2523938"/>
                  <a:pt x="17342" y="2413853"/>
                  <a:pt x="6380" y="2298246"/>
                </a:cubicBezTo>
                <a:cubicBezTo>
                  <a:pt x="4586" y="2279217"/>
                  <a:pt x="2193" y="2260392"/>
                  <a:pt x="0" y="2241363"/>
                </a:cubicBezTo>
                <a:lnTo>
                  <a:pt x="0" y="2174659"/>
                </a:lnTo>
                <a:cubicBezTo>
                  <a:pt x="998" y="2169132"/>
                  <a:pt x="2591" y="2163813"/>
                  <a:pt x="2991" y="2158288"/>
                </a:cubicBezTo>
                <a:cubicBezTo>
                  <a:pt x="6577" y="2125756"/>
                  <a:pt x="8572" y="2093016"/>
                  <a:pt x="13555" y="2060687"/>
                </a:cubicBezTo>
                <a:cubicBezTo>
                  <a:pt x="32888" y="1931575"/>
                  <a:pt x="77137" y="1810851"/>
                  <a:pt x="138728" y="1696061"/>
                </a:cubicBezTo>
                <a:cubicBezTo>
                  <a:pt x="217857" y="1548532"/>
                  <a:pt x="320306" y="1417988"/>
                  <a:pt x="435513" y="1297060"/>
                </a:cubicBezTo>
                <a:cubicBezTo>
                  <a:pt x="560288" y="1165901"/>
                  <a:pt x="697219" y="1048246"/>
                  <a:pt x="842126" y="940210"/>
                </a:cubicBezTo>
                <a:cubicBezTo>
                  <a:pt x="1177181" y="690170"/>
                  <a:pt x="1536155" y="480029"/>
                  <a:pt x="1913667" y="301195"/>
                </a:cubicBezTo>
                <a:cubicBezTo>
                  <a:pt x="2115775" y="205435"/>
                  <a:pt x="2323467" y="124611"/>
                  <a:pt x="2540128" y="68750"/>
                </a:cubicBezTo>
                <a:cubicBezTo>
                  <a:pt x="2679850" y="32534"/>
                  <a:pt x="2821168" y="5525"/>
                  <a:pt x="2966073" y="3069"/>
                </a:cubicBezTo>
                <a:cubicBezTo>
                  <a:pt x="2973448" y="2863"/>
                  <a:pt x="2980623" y="1022"/>
                  <a:pt x="298779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44984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993546" y="762000"/>
            <a:ext cx="1627058" cy="1627057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-1410814" y="0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743460" y="-1410813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10711065" y="3784102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2038326" y="4613098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901464" y="4052142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10711065" y="1410812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4" hasCustomPrompt="1"/>
          </p:nvPr>
        </p:nvSpPr>
        <p:spPr>
          <a:xfrm>
            <a:off x="5221817" y="193433"/>
            <a:ext cx="5043285" cy="5043281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62975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8042767" y="2520777"/>
            <a:ext cx="1864712" cy="1816444"/>
          </a:xfrm>
          <a:custGeom>
            <a:avLst/>
            <a:gdLst>
              <a:gd name="connsiteX0" fmla="*/ 920615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5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8 w 1864712"/>
              <a:gd name="connsiteY13" fmla="*/ 957670 h 1816444"/>
              <a:gd name="connsiteX14" fmla="*/ 1602616 w 1864712"/>
              <a:gd name="connsiteY14" fmla="*/ 1257131 h 1816444"/>
              <a:gd name="connsiteX15" fmla="*/ 1415454 w 1864712"/>
              <a:gd name="connsiteY15" fmla="*/ 1525056 h 1816444"/>
              <a:gd name="connsiteX16" fmla="*/ 1259544 w 1864712"/>
              <a:gd name="connsiteY16" fmla="*/ 1681976 h 1816444"/>
              <a:gd name="connsiteX17" fmla="*/ 1109589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6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5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5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5" y="34479"/>
                </a:cubicBezTo>
                <a:cubicBezTo>
                  <a:pt x="1406389" y="47261"/>
                  <a:pt x="1471310" y="64416"/>
                  <a:pt x="1534157" y="89140"/>
                </a:cubicBezTo>
                <a:cubicBezTo>
                  <a:pt x="1592429" y="112098"/>
                  <a:pt x="1647421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8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29" y="1350728"/>
                  <a:pt x="1485381" y="1441046"/>
                  <a:pt x="1415454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89" y="1776163"/>
                </a:cubicBezTo>
                <a:cubicBezTo>
                  <a:pt x="1064871" y="1795925"/>
                  <a:pt x="1018426" y="1809128"/>
                  <a:pt x="969650" y="1813753"/>
                </a:cubicBezTo>
                <a:cubicBezTo>
                  <a:pt x="961621" y="1814509"/>
                  <a:pt x="953679" y="1815519"/>
                  <a:pt x="945651" y="1816444"/>
                </a:cubicBezTo>
                <a:cubicBezTo>
                  <a:pt x="936241" y="1816444"/>
                  <a:pt x="926917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39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6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1" y="2186"/>
                  <a:pt x="913622" y="841"/>
                </a:cubicBezTo>
                <a:cubicBezTo>
                  <a:pt x="915953" y="757"/>
                  <a:pt x="918285" y="252"/>
                  <a:pt x="920615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930775" y="2293937"/>
            <a:ext cx="2330450" cy="2270125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2284521" y="2520777"/>
            <a:ext cx="1864712" cy="1816444"/>
          </a:xfrm>
          <a:custGeom>
            <a:avLst/>
            <a:gdLst>
              <a:gd name="connsiteX0" fmla="*/ 920616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6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9 w 1864712"/>
              <a:gd name="connsiteY13" fmla="*/ 957670 h 1816444"/>
              <a:gd name="connsiteX14" fmla="*/ 1602616 w 1864712"/>
              <a:gd name="connsiteY14" fmla="*/ 1257131 h 1816444"/>
              <a:gd name="connsiteX15" fmla="*/ 1415455 w 1864712"/>
              <a:gd name="connsiteY15" fmla="*/ 1525056 h 1816444"/>
              <a:gd name="connsiteX16" fmla="*/ 1259544 w 1864712"/>
              <a:gd name="connsiteY16" fmla="*/ 1681976 h 1816444"/>
              <a:gd name="connsiteX17" fmla="*/ 1109590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7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6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6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6" y="34479"/>
                </a:cubicBezTo>
                <a:cubicBezTo>
                  <a:pt x="1406390" y="47261"/>
                  <a:pt x="1471310" y="64416"/>
                  <a:pt x="1534157" y="89140"/>
                </a:cubicBezTo>
                <a:cubicBezTo>
                  <a:pt x="1592430" y="112098"/>
                  <a:pt x="1647422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9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30" y="1350728"/>
                  <a:pt x="1485381" y="1441046"/>
                  <a:pt x="1415455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90" y="1776163"/>
                </a:cubicBezTo>
                <a:cubicBezTo>
                  <a:pt x="1064872" y="1795925"/>
                  <a:pt x="1018426" y="1809128"/>
                  <a:pt x="969650" y="1813753"/>
                </a:cubicBezTo>
                <a:cubicBezTo>
                  <a:pt x="961622" y="1814509"/>
                  <a:pt x="953679" y="1815519"/>
                  <a:pt x="945651" y="1816444"/>
                </a:cubicBezTo>
                <a:cubicBezTo>
                  <a:pt x="936241" y="1816444"/>
                  <a:pt x="926918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40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7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2" y="2186"/>
                  <a:pt x="913622" y="841"/>
                </a:cubicBezTo>
                <a:cubicBezTo>
                  <a:pt x="915953" y="757"/>
                  <a:pt x="918285" y="252"/>
                  <a:pt x="920616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40958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6185204" y="2603343"/>
            <a:ext cx="1695193" cy="1651313"/>
          </a:xfrm>
          <a:custGeom>
            <a:avLst/>
            <a:gdLst>
              <a:gd name="connsiteX0" fmla="*/ 920615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5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8 w 1864712"/>
              <a:gd name="connsiteY13" fmla="*/ 957670 h 1816444"/>
              <a:gd name="connsiteX14" fmla="*/ 1602616 w 1864712"/>
              <a:gd name="connsiteY14" fmla="*/ 1257131 h 1816444"/>
              <a:gd name="connsiteX15" fmla="*/ 1415454 w 1864712"/>
              <a:gd name="connsiteY15" fmla="*/ 1525056 h 1816444"/>
              <a:gd name="connsiteX16" fmla="*/ 1259544 w 1864712"/>
              <a:gd name="connsiteY16" fmla="*/ 1681976 h 1816444"/>
              <a:gd name="connsiteX17" fmla="*/ 1109589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6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5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5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5" y="34479"/>
                </a:cubicBezTo>
                <a:cubicBezTo>
                  <a:pt x="1406389" y="47261"/>
                  <a:pt x="1471310" y="64416"/>
                  <a:pt x="1534157" y="89140"/>
                </a:cubicBezTo>
                <a:cubicBezTo>
                  <a:pt x="1592429" y="112098"/>
                  <a:pt x="1647421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8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29" y="1350728"/>
                  <a:pt x="1485381" y="1441046"/>
                  <a:pt x="1415454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89" y="1776163"/>
                </a:cubicBezTo>
                <a:cubicBezTo>
                  <a:pt x="1064871" y="1795925"/>
                  <a:pt x="1018426" y="1809128"/>
                  <a:pt x="969650" y="1813753"/>
                </a:cubicBezTo>
                <a:cubicBezTo>
                  <a:pt x="961621" y="1814509"/>
                  <a:pt x="953679" y="1815519"/>
                  <a:pt x="945651" y="1816444"/>
                </a:cubicBezTo>
                <a:cubicBezTo>
                  <a:pt x="936241" y="1816444"/>
                  <a:pt x="926917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39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6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1" y="2186"/>
                  <a:pt x="913622" y="841"/>
                </a:cubicBezTo>
                <a:cubicBezTo>
                  <a:pt x="915953" y="757"/>
                  <a:pt x="918285" y="252"/>
                  <a:pt x="920615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320491" y="2603343"/>
            <a:ext cx="1695194" cy="1651313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2455780" y="2603343"/>
            <a:ext cx="1695193" cy="1651313"/>
          </a:xfrm>
          <a:custGeom>
            <a:avLst/>
            <a:gdLst>
              <a:gd name="connsiteX0" fmla="*/ 920616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6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9 w 1864712"/>
              <a:gd name="connsiteY13" fmla="*/ 957670 h 1816444"/>
              <a:gd name="connsiteX14" fmla="*/ 1602616 w 1864712"/>
              <a:gd name="connsiteY14" fmla="*/ 1257131 h 1816444"/>
              <a:gd name="connsiteX15" fmla="*/ 1415455 w 1864712"/>
              <a:gd name="connsiteY15" fmla="*/ 1525056 h 1816444"/>
              <a:gd name="connsiteX16" fmla="*/ 1259544 w 1864712"/>
              <a:gd name="connsiteY16" fmla="*/ 1681976 h 1816444"/>
              <a:gd name="connsiteX17" fmla="*/ 1109590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7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6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6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6" y="34479"/>
                </a:cubicBezTo>
                <a:cubicBezTo>
                  <a:pt x="1406390" y="47261"/>
                  <a:pt x="1471310" y="64416"/>
                  <a:pt x="1534157" y="89140"/>
                </a:cubicBezTo>
                <a:cubicBezTo>
                  <a:pt x="1592430" y="112098"/>
                  <a:pt x="1647422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9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30" y="1350728"/>
                  <a:pt x="1485381" y="1441046"/>
                  <a:pt x="1415455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90" y="1776163"/>
                </a:cubicBezTo>
                <a:cubicBezTo>
                  <a:pt x="1064872" y="1795925"/>
                  <a:pt x="1018426" y="1809128"/>
                  <a:pt x="969650" y="1813753"/>
                </a:cubicBezTo>
                <a:cubicBezTo>
                  <a:pt x="961622" y="1814509"/>
                  <a:pt x="953679" y="1815519"/>
                  <a:pt x="945651" y="1816444"/>
                </a:cubicBezTo>
                <a:cubicBezTo>
                  <a:pt x="936241" y="1816444"/>
                  <a:pt x="926918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40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7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2" y="2186"/>
                  <a:pt x="913622" y="841"/>
                </a:cubicBezTo>
                <a:cubicBezTo>
                  <a:pt x="915953" y="757"/>
                  <a:pt x="918285" y="252"/>
                  <a:pt x="920616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049916" y="2603344"/>
            <a:ext cx="1695194" cy="1651313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Shape 3937"/>
          <p:cNvSpPr/>
          <p:nvPr userDrawn="1"/>
        </p:nvSpPr>
        <p:spPr>
          <a:xfrm>
            <a:off x="1651183" y="3289483"/>
            <a:ext cx="279033" cy="279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2764" y="5400"/>
                </a:moveTo>
                <a:cubicBezTo>
                  <a:pt x="12764" y="5130"/>
                  <a:pt x="12544" y="4909"/>
                  <a:pt x="12273" y="4909"/>
                </a:cubicBezTo>
                <a:cubicBezTo>
                  <a:pt x="12138" y="4909"/>
                  <a:pt x="12015" y="4965"/>
                  <a:pt x="11926" y="5053"/>
                </a:cubicBezTo>
                <a:lnTo>
                  <a:pt x="7017" y="10453"/>
                </a:lnTo>
                <a:cubicBezTo>
                  <a:pt x="6927" y="10542"/>
                  <a:pt x="6873" y="10665"/>
                  <a:pt x="6873" y="10800"/>
                </a:cubicBezTo>
                <a:cubicBezTo>
                  <a:pt x="6873" y="10936"/>
                  <a:pt x="6927" y="11059"/>
                  <a:pt x="7017" y="11147"/>
                </a:cubicBezTo>
                <a:lnTo>
                  <a:pt x="11926" y="16547"/>
                </a:lnTo>
                <a:cubicBezTo>
                  <a:pt x="12015" y="16636"/>
                  <a:pt x="12138" y="16691"/>
                  <a:pt x="12273" y="16691"/>
                </a:cubicBezTo>
                <a:cubicBezTo>
                  <a:pt x="12544" y="16691"/>
                  <a:pt x="12764" y="16471"/>
                  <a:pt x="12764" y="16200"/>
                </a:cubicBezTo>
                <a:cubicBezTo>
                  <a:pt x="12764" y="16065"/>
                  <a:pt x="12709" y="15942"/>
                  <a:pt x="12620" y="15853"/>
                </a:cubicBezTo>
                <a:lnTo>
                  <a:pt x="8026" y="10800"/>
                </a:lnTo>
                <a:lnTo>
                  <a:pt x="12620" y="5747"/>
                </a:lnTo>
                <a:cubicBezTo>
                  <a:pt x="12709" y="5659"/>
                  <a:pt x="12764" y="5536"/>
                  <a:pt x="12764" y="5400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Shape 3937"/>
          <p:cNvSpPr/>
          <p:nvPr userDrawn="1"/>
        </p:nvSpPr>
        <p:spPr>
          <a:xfrm flipH="1">
            <a:off x="10261783" y="3289483"/>
            <a:ext cx="279033" cy="279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2764" y="5400"/>
                </a:moveTo>
                <a:cubicBezTo>
                  <a:pt x="12764" y="5130"/>
                  <a:pt x="12544" y="4909"/>
                  <a:pt x="12273" y="4909"/>
                </a:cubicBezTo>
                <a:cubicBezTo>
                  <a:pt x="12138" y="4909"/>
                  <a:pt x="12015" y="4965"/>
                  <a:pt x="11926" y="5053"/>
                </a:cubicBezTo>
                <a:lnTo>
                  <a:pt x="7017" y="10453"/>
                </a:lnTo>
                <a:cubicBezTo>
                  <a:pt x="6927" y="10542"/>
                  <a:pt x="6873" y="10665"/>
                  <a:pt x="6873" y="10800"/>
                </a:cubicBezTo>
                <a:cubicBezTo>
                  <a:pt x="6873" y="10936"/>
                  <a:pt x="6927" y="11059"/>
                  <a:pt x="7017" y="11147"/>
                </a:cubicBezTo>
                <a:lnTo>
                  <a:pt x="11926" y="16547"/>
                </a:lnTo>
                <a:cubicBezTo>
                  <a:pt x="12015" y="16636"/>
                  <a:pt x="12138" y="16691"/>
                  <a:pt x="12273" y="16691"/>
                </a:cubicBezTo>
                <a:cubicBezTo>
                  <a:pt x="12544" y="16691"/>
                  <a:pt x="12764" y="16471"/>
                  <a:pt x="12764" y="16200"/>
                </a:cubicBezTo>
                <a:cubicBezTo>
                  <a:pt x="12764" y="16065"/>
                  <a:pt x="12709" y="15942"/>
                  <a:pt x="12620" y="15853"/>
                </a:cubicBezTo>
                <a:lnTo>
                  <a:pt x="8026" y="10800"/>
                </a:lnTo>
                <a:lnTo>
                  <a:pt x="12620" y="5747"/>
                </a:lnTo>
                <a:cubicBezTo>
                  <a:pt x="12709" y="5659"/>
                  <a:pt x="12764" y="5536"/>
                  <a:pt x="12764" y="5400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2625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4777316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7763932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14783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2626669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5295441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7" hasCustomPrompt="1"/>
          </p:nvPr>
        </p:nvSpPr>
        <p:spPr>
          <a:xfrm>
            <a:off x="7964213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45465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 lIns="0" rIns="0"/>
          <a:lstStyle>
            <a:lvl1pPr algn="ctr">
              <a:defRPr sz="32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56418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3138298" y="1696178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7448091" y="1696178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45413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6944427" y="2264229"/>
            <a:ext cx="2152484" cy="232954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5640038" y="1856817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9283358" y="1856817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7461698" y="821256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7461698" y="4826844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5640038" y="3919419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9283358" y="3919419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3217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1790700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3412671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5034642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4223657" y="1839684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2601686" y="1839684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30401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5022273" y="2266951"/>
            <a:ext cx="2147454" cy="2324098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03180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448300" y="762000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5448300" y="2728022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5448300" y="4694044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7930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448300" y="762000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5022273" y="2734542"/>
            <a:ext cx="2147454" cy="2324098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09317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3664794" y="0"/>
            <a:ext cx="8527206" cy="6858000"/>
          </a:xfrm>
          <a:custGeom>
            <a:avLst/>
            <a:gdLst>
              <a:gd name="connsiteX0" fmla="*/ 2971144 w 8527206"/>
              <a:gd name="connsiteY0" fmla="*/ 0 h 6858000"/>
              <a:gd name="connsiteX1" fmla="*/ 7752484 w 8527206"/>
              <a:gd name="connsiteY1" fmla="*/ 0 h 6858000"/>
              <a:gd name="connsiteX2" fmla="*/ 7863964 w 8527206"/>
              <a:gd name="connsiteY2" fmla="*/ 173070 h 6858000"/>
              <a:gd name="connsiteX3" fmla="*/ 8367759 w 8527206"/>
              <a:gd name="connsiteY3" fmla="*/ 1196300 h 6858000"/>
              <a:gd name="connsiteX4" fmla="*/ 8527206 w 8527206"/>
              <a:gd name="connsiteY4" fmla="*/ 1631659 h 6858000"/>
              <a:gd name="connsiteX5" fmla="*/ 8527206 w 8527206"/>
              <a:gd name="connsiteY5" fmla="*/ 6858000 h 6858000"/>
              <a:gd name="connsiteX6" fmla="*/ 1968306 w 8527206"/>
              <a:gd name="connsiteY6" fmla="*/ 6858000 h 6858000"/>
              <a:gd name="connsiteX7" fmla="*/ 1963205 w 8527206"/>
              <a:gd name="connsiteY7" fmla="*/ 6855630 h 6858000"/>
              <a:gd name="connsiteX8" fmla="*/ 1098144 w 8527206"/>
              <a:gd name="connsiteY8" fmla="*/ 6340068 h 6858000"/>
              <a:gd name="connsiteX9" fmla="*/ 430707 w 8527206"/>
              <a:gd name="connsiteY9" fmla="*/ 5690993 h 6858000"/>
              <a:gd name="connsiteX10" fmla="*/ 561 w 8527206"/>
              <a:gd name="connsiteY10" fmla="*/ 4468699 h 6858000"/>
              <a:gd name="connsiteX11" fmla="*/ 47377 w 8527206"/>
              <a:gd name="connsiteY11" fmla="*/ 3944319 h 6858000"/>
              <a:gd name="connsiteX12" fmla="*/ 62248 w 8527206"/>
              <a:gd name="connsiteY12" fmla="*/ 3832572 h 6858000"/>
              <a:gd name="connsiteX13" fmla="*/ 108969 w 8527206"/>
              <a:gd name="connsiteY13" fmla="*/ 3658898 h 6858000"/>
              <a:gd name="connsiteX14" fmla="*/ 139210 w 8527206"/>
              <a:gd name="connsiteY14" fmla="*/ 3591318 h 6858000"/>
              <a:gd name="connsiteX15" fmla="*/ 486668 w 8527206"/>
              <a:gd name="connsiteY15" fmla="*/ 2814496 h 6858000"/>
              <a:gd name="connsiteX16" fmla="*/ 1140836 w 8527206"/>
              <a:gd name="connsiteY16" fmla="*/ 1857357 h 6858000"/>
              <a:gd name="connsiteX17" fmla="*/ 2283959 w 8527206"/>
              <a:gd name="connsiteY17" fmla="*/ 615316 h 6858000"/>
              <a:gd name="connsiteX18" fmla="*/ 2889393 w 8527206"/>
              <a:gd name="connsiteY18" fmla="*/ 66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527206" h="6858000">
                <a:moveTo>
                  <a:pt x="2971144" y="0"/>
                </a:moveTo>
                <a:lnTo>
                  <a:pt x="7752484" y="0"/>
                </a:lnTo>
                <a:lnTo>
                  <a:pt x="7863964" y="173070"/>
                </a:lnTo>
                <a:cubicBezTo>
                  <a:pt x="8062644" y="498922"/>
                  <a:pt x="8227177" y="842128"/>
                  <a:pt x="8367759" y="1196300"/>
                </a:cubicBezTo>
                <a:lnTo>
                  <a:pt x="8527206" y="1631659"/>
                </a:lnTo>
                <a:lnTo>
                  <a:pt x="8527206" y="6858000"/>
                </a:lnTo>
                <a:lnTo>
                  <a:pt x="1968306" y="6858000"/>
                </a:lnTo>
                <a:lnTo>
                  <a:pt x="1963205" y="6855630"/>
                </a:lnTo>
                <a:cubicBezTo>
                  <a:pt x="1660296" y="6708000"/>
                  <a:pt x="1369305" y="6540949"/>
                  <a:pt x="1098144" y="6340068"/>
                </a:cubicBezTo>
                <a:cubicBezTo>
                  <a:pt x="846763" y="6153646"/>
                  <a:pt x="618854" y="5943079"/>
                  <a:pt x="430707" y="5690993"/>
                </a:cubicBezTo>
                <a:cubicBezTo>
                  <a:pt x="160576" y="5328514"/>
                  <a:pt x="10446" y="4923475"/>
                  <a:pt x="561" y="4468699"/>
                </a:cubicBezTo>
                <a:cubicBezTo>
                  <a:pt x="-3349" y="4292282"/>
                  <a:pt x="13298" y="4117477"/>
                  <a:pt x="47377" y="3944319"/>
                </a:cubicBezTo>
                <a:cubicBezTo>
                  <a:pt x="54591" y="3907531"/>
                  <a:pt x="57532" y="3870032"/>
                  <a:pt x="62248" y="3832572"/>
                </a:cubicBezTo>
                <a:cubicBezTo>
                  <a:pt x="77858" y="3774545"/>
                  <a:pt x="93468" y="3716519"/>
                  <a:pt x="108969" y="3658898"/>
                </a:cubicBezTo>
                <a:cubicBezTo>
                  <a:pt x="119050" y="3636370"/>
                  <a:pt x="131522" y="3614925"/>
                  <a:pt x="139210" y="3591318"/>
                </a:cubicBezTo>
                <a:cubicBezTo>
                  <a:pt x="227692" y="3320526"/>
                  <a:pt x="347049" y="3062829"/>
                  <a:pt x="486668" y="2814496"/>
                </a:cubicBezTo>
                <a:cubicBezTo>
                  <a:pt x="676736" y="2476606"/>
                  <a:pt x="899048" y="2160010"/>
                  <a:pt x="1140836" y="1857357"/>
                </a:cubicBezTo>
                <a:cubicBezTo>
                  <a:pt x="1492243" y="1416226"/>
                  <a:pt x="1878074" y="1006548"/>
                  <a:pt x="2283959" y="615316"/>
                </a:cubicBezTo>
                <a:cubicBezTo>
                  <a:pt x="2480507" y="426033"/>
                  <a:pt x="2681614" y="242218"/>
                  <a:pt x="2889393" y="66398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24954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128" userDrawn="1">
          <p15:clr>
            <a:srgbClr val="FBAE40"/>
          </p15:clr>
        </p15:guide>
        <p15:guide id="4" pos="6552" userDrawn="1">
          <p15:clr>
            <a:srgbClr val="FBAE40"/>
          </p15:clr>
        </p15:guide>
        <p15:guide id="5" orient="horz" pos="480" userDrawn="1">
          <p15:clr>
            <a:srgbClr val="FBAE40"/>
          </p15:clr>
        </p15:guide>
        <p15:guide id="6" orient="horz" pos="384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8035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-396540" y="1546000"/>
            <a:ext cx="5278351" cy="396553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2594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304184" y="1717589"/>
            <a:ext cx="3097116" cy="3422822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40294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 lIns="0" rIns="0"/>
          <a:lstStyle>
            <a:lvl1pPr algn="ctr">
              <a:defRPr sz="32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2562590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1520793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0 h 1501110"/>
              <a:gd name="connsiteX1" fmla="*/ 769972 w 3362570"/>
              <a:gd name="connsiteY1" fmla="*/ 0 h 1501110"/>
              <a:gd name="connsiteX2" fmla="*/ 778210 w 3362570"/>
              <a:gd name="connsiteY2" fmla="*/ 685 h 1501110"/>
              <a:gd name="connsiteX3" fmla="*/ 920995 w 3362570"/>
              <a:gd name="connsiteY3" fmla="*/ 6172 h 1501110"/>
              <a:gd name="connsiteX4" fmla="*/ 1093000 w 3362570"/>
              <a:gd name="connsiteY4" fmla="*/ 28119 h 1501110"/>
              <a:gd name="connsiteX5" fmla="*/ 1251204 w 3362570"/>
              <a:gd name="connsiteY5" fmla="*/ 72699 h 1501110"/>
              <a:gd name="connsiteX6" fmla="*/ 1383922 w 3362570"/>
              <a:gd name="connsiteY6" fmla="*/ 146702 h 1501110"/>
              <a:gd name="connsiteX7" fmla="*/ 1503544 w 3362570"/>
              <a:gd name="connsiteY7" fmla="*/ 321112 h 1501110"/>
              <a:gd name="connsiteX8" fmla="*/ 1518399 w 3362570"/>
              <a:gd name="connsiteY8" fmla="*/ 405746 h 1501110"/>
              <a:gd name="connsiteX9" fmla="*/ 1520793 w 3362570"/>
              <a:gd name="connsiteY9" fmla="*/ 423990 h 1501110"/>
              <a:gd name="connsiteX10" fmla="*/ 1520793 w 3362570"/>
              <a:gd name="connsiteY10" fmla="*/ 453344 h 1501110"/>
              <a:gd name="connsiteX11" fmla="*/ 1518893 w 3362570"/>
              <a:gd name="connsiteY11" fmla="*/ 465277 h 1501110"/>
              <a:gd name="connsiteX12" fmla="*/ 1497066 w 3362570"/>
              <a:gd name="connsiteY12" fmla="*/ 602447 h 1501110"/>
              <a:gd name="connsiteX13" fmla="*/ 1434544 w 3362570"/>
              <a:gd name="connsiteY13" fmla="*/ 781041 h 1501110"/>
              <a:gd name="connsiteX14" fmla="*/ 1307037 w 3362570"/>
              <a:gd name="connsiteY14" fmla="*/ 1025271 h 1501110"/>
              <a:gd name="connsiteX15" fmla="*/ 1154395 w 3362570"/>
              <a:gd name="connsiteY15" fmla="*/ 1243782 h 1501110"/>
              <a:gd name="connsiteX16" fmla="*/ 1027240 w 3362570"/>
              <a:gd name="connsiteY16" fmla="*/ 1371760 h 1501110"/>
              <a:gd name="connsiteX17" fmla="*/ 904942 w 3362570"/>
              <a:gd name="connsiteY17" fmla="*/ 1448576 h 1501110"/>
              <a:gd name="connsiteX18" fmla="*/ 790813 w 3362570"/>
              <a:gd name="connsiteY18" fmla="*/ 1479232 h 1501110"/>
              <a:gd name="connsiteX19" fmla="*/ 771240 w 3362570"/>
              <a:gd name="connsiteY19" fmla="*/ 1481428 h 1501110"/>
              <a:gd name="connsiteX20" fmla="*/ 748287 w 3362570"/>
              <a:gd name="connsiteY20" fmla="*/ 1481428 h 1501110"/>
              <a:gd name="connsiteX21" fmla="*/ 742654 w 3362570"/>
              <a:gd name="connsiteY21" fmla="*/ 1480398 h 1501110"/>
              <a:gd name="connsiteX22" fmla="*/ 709070 w 3362570"/>
              <a:gd name="connsiteY22" fmla="*/ 1476763 h 1501110"/>
              <a:gd name="connsiteX23" fmla="*/ 583605 w 3362570"/>
              <a:gd name="connsiteY23" fmla="*/ 1433692 h 1501110"/>
              <a:gd name="connsiteX24" fmla="*/ 446311 w 3362570"/>
              <a:gd name="connsiteY24" fmla="*/ 1331570 h 1501110"/>
              <a:gd name="connsiteX25" fmla="*/ 323521 w 3362570"/>
              <a:gd name="connsiteY25" fmla="*/ 1191657 h 1501110"/>
              <a:gd name="connsiteX26" fmla="*/ 103640 w 3362570"/>
              <a:gd name="connsiteY26" fmla="*/ 822946 h 1501110"/>
              <a:gd name="connsiteX27" fmla="*/ 23657 w 3362570"/>
              <a:gd name="connsiteY27" fmla="*/ 607385 h 1501110"/>
              <a:gd name="connsiteX28" fmla="*/ 1056 w 3362570"/>
              <a:gd name="connsiteY28" fmla="*/ 460820 h 1501110"/>
              <a:gd name="connsiteX29" fmla="*/ 0 w 3362570"/>
              <a:gd name="connsiteY29" fmla="*/ 453344 h 1501110"/>
              <a:gd name="connsiteX30" fmla="*/ 0 w 3362570"/>
              <a:gd name="connsiteY30" fmla="*/ 425293 h 1501110"/>
              <a:gd name="connsiteX31" fmla="*/ 1127 w 3362570"/>
              <a:gd name="connsiteY31" fmla="*/ 415896 h 1501110"/>
              <a:gd name="connsiteX32" fmla="*/ 9083 w 3362570"/>
              <a:gd name="connsiteY32" fmla="*/ 348889 h 1501110"/>
              <a:gd name="connsiteX33" fmla="*/ 100190 w 3362570"/>
              <a:gd name="connsiteY33" fmla="*/ 178662 h 1501110"/>
              <a:gd name="connsiteX34" fmla="*/ 216713 w 3362570"/>
              <a:gd name="connsiteY34" fmla="*/ 95950 h 1501110"/>
              <a:gd name="connsiteX35" fmla="*/ 379847 w 3362570"/>
              <a:gd name="connsiteY35" fmla="*/ 38339 h 1501110"/>
              <a:gd name="connsiteX36" fmla="*/ 519816 w 3362570"/>
              <a:gd name="connsiteY36" fmla="*/ 13854 h 1501110"/>
              <a:gd name="connsiteX37" fmla="*/ 632890 w 3362570"/>
              <a:gd name="connsiteY37" fmla="*/ 4115 h 1501110"/>
              <a:gd name="connsiteX38" fmla="*/ 745118 w 3362570"/>
              <a:gd name="connsiteY38" fmla="*/ 685 h 1501110"/>
              <a:gd name="connsiteX39" fmla="*/ 750822 w 3362570"/>
              <a:gd name="connsiteY39" fmla="*/ 0 h 1501110"/>
              <a:gd name="connsiteX40" fmla="*/ 1881142 w 3362570"/>
              <a:gd name="connsiteY40" fmla="*/ 1501110 h 1501110"/>
              <a:gd name="connsiteX41" fmla="*/ 3362570 w 3362570"/>
              <a:gd name="connsiteY41" fmla="*/ 1501110 h 1501110"/>
              <a:gd name="connsiteX42" fmla="*/ 1881142 w 3362570"/>
              <a:gd name="connsiteY42" fmla="*/ 1501110 h 1501110"/>
              <a:gd name="connsiteX0" fmla="*/ 750822 w 1520793"/>
              <a:gd name="connsiteY0" fmla="*/ 0 h 1481428"/>
              <a:gd name="connsiteX1" fmla="*/ 769972 w 1520793"/>
              <a:gd name="connsiteY1" fmla="*/ 0 h 1481428"/>
              <a:gd name="connsiteX2" fmla="*/ 778210 w 1520793"/>
              <a:gd name="connsiteY2" fmla="*/ 685 h 1481428"/>
              <a:gd name="connsiteX3" fmla="*/ 920995 w 1520793"/>
              <a:gd name="connsiteY3" fmla="*/ 6172 h 1481428"/>
              <a:gd name="connsiteX4" fmla="*/ 1093000 w 1520793"/>
              <a:gd name="connsiteY4" fmla="*/ 28119 h 1481428"/>
              <a:gd name="connsiteX5" fmla="*/ 1251204 w 1520793"/>
              <a:gd name="connsiteY5" fmla="*/ 72699 h 1481428"/>
              <a:gd name="connsiteX6" fmla="*/ 1383922 w 1520793"/>
              <a:gd name="connsiteY6" fmla="*/ 146702 h 1481428"/>
              <a:gd name="connsiteX7" fmla="*/ 1503544 w 1520793"/>
              <a:gd name="connsiteY7" fmla="*/ 321112 h 1481428"/>
              <a:gd name="connsiteX8" fmla="*/ 1518399 w 1520793"/>
              <a:gd name="connsiteY8" fmla="*/ 405746 h 1481428"/>
              <a:gd name="connsiteX9" fmla="*/ 1520793 w 1520793"/>
              <a:gd name="connsiteY9" fmla="*/ 423990 h 1481428"/>
              <a:gd name="connsiteX10" fmla="*/ 1520793 w 1520793"/>
              <a:gd name="connsiteY10" fmla="*/ 453344 h 1481428"/>
              <a:gd name="connsiteX11" fmla="*/ 1518893 w 1520793"/>
              <a:gd name="connsiteY11" fmla="*/ 465277 h 1481428"/>
              <a:gd name="connsiteX12" fmla="*/ 1497066 w 1520793"/>
              <a:gd name="connsiteY12" fmla="*/ 602447 h 1481428"/>
              <a:gd name="connsiteX13" fmla="*/ 1434544 w 1520793"/>
              <a:gd name="connsiteY13" fmla="*/ 781041 h 1481428"/>
              <a:gd name="connsiteX14" fmla="*/ 1307037 w 1520793"/>
              <a:gd name="connsiteY14" fmla="*/ 1025271 h 1481428"/>
              <a:gd name="connsiteX15" fmla="*/ 1154395 w 1520793"/>
              <a:gd name="connsiteY15" fmla="*/ 1243782 h 1481428"/>
              <a:gd name="connsiteX16" fmla="*/ 1027240 w 1520793"/>
              <a:gd name="connsiteY16" fmla="*/ 1371760 h 1481428"/>
              <a:gd name="connsiteX17" fmla="*/ 904942 w 1520793"/>
              <a:gd name="connsiteY17" fmla="*/ 1448576 h 1481428"/>
              <a:gd name="connsiteX18" fmla="*/ 790813 w 1520793"/>
              <a:gd name="connsiteY18" fmla="*/ 1479232 h 1481428"/>
              <a:gd name="connsiteX19" fmla="*/ 771240 w 1520793"/>
              <a:gd name="connsiteY19" fmla="*/ 1481428 h 1481428"/>
              <a:gd name="connsiteX20" fmla="*/ 748287 w 1520793"/>
              <a:gd name="connsiteY20" fmla="*/ 1481428 h 1481428"/>
              <a:gd name="connsiteX21" fmla="*/ 742654 w 1520793"/>
              <a:gd name="connsiteY21" fmla="*/ 1480398 h 1481428"/>
              <a:gd name="connsiteX22" fmla="*/ 709070 w 1520793"/>
              <a:gd name="connsiteY22" fmla="*/ 1476763 h 1481428"/>
              <a:gd name="connsiteX23" fmla="*/ 583605 w 1520793"/>
              <a:gd name="connsiteY23" fmla="*/ 1433692 h 1481428"/>
              <a:gd name="connsiteX24" fmla="*/ 446311 w 1520793"/>
              <a:gd name="connsiteY24" fmla="*/ 1331570 h 1481428"/>
              <a:gd name="connsiteX25" fmla="*/ 323521 w 1520793"/>
              <a:gd name="connsiteY25" fmla="*/ 1191657 h 1481428"/>
              <a:gd name="connsiteX26" fmla="*/ 103640 w 1520793"/>
              <a:gd name="connsiteY26" fmla="*/ 822946 h 1481428"/>
              <a:gd name="connsiteX27" fmla="*/ 23657 w 1520793"/>
              <a:gd name="connsiteY27" fmla="*/ 607385 h 1481428"/>
              <a:gd name="connsiteX28" fmla="*/ 1056 w 1520793"/>
              <a:gd name="connsiteY28" fmla="*/ 460820 h 1481428"/>
              <a:gd name="connsiteX29" fmla="*/ 0 w 1520793"/>
              <a:gd name="connsiteY29" fmla="*/ 453344 h 1481428"/>
              <a:gd name="connsiteX30" fmla="*/ 0 w 1520793"/>
              <a:gd name="connsiteY30" fmla="*/ 425293 h 1481428"/>
              <a:gd name="connsiteX31" fmla="*/ 1127 w 1520793"/>
              <a:gd name="connsiteY31" fmla="*/ 415896 h 1481428"/>
              <a:gd name="connsiteX32" fmla="*/ 9083 w 1520793"/>
              <a:gd name="connsiteY32" fmla="*/ 348889 h 1481428"/>
              <a:gd name="connsiteX33" fmla="*/ 100190 w 1520793"/>
              <a:gd name="connsiteY33" fmla="*/ 178662 h 1481428"/>
              <a:gd name="connsiteX34" fmla="*/ 216713 w 1520793"/>
              <a:gd name="connsiteY34" fmla="*/ 95950 h 1481428"/>
              <a:gd name="connsiteX35" fmla="*/ 379847 w 1520793"/>
              <a:gd name="connsiteY35" fmla="*/ 38339 h 1481428"/>
              <a:gd name="connsiteX36" fmla="*/ 519816 w 1520793"/>
              <a:gd name="connsiteY36" fmla="*/ 13854 h 1481428"/>
              <a:gd name="connsiteX37" fmla="*/ 632890 w 1520793"/>
              <a:gd name="connsiteY37" fmla="*/ 4115 h 1481428"/>
              <a:gd name="connsiteX38" fmla="*/ 745118 w 1520793"/>
              <a:gd name="connsiteY38" fmla="*/ 685 h 1481428"/>
              <a:gd name="connsiteX39" fmla="*/ 750822 w 1520793"/>
              <a:gd name="connsiteY39" fmla="*/ 0 h 148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5335603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1520793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0 h 1501110"/>
              <a:gd name="connsiteX1" fmla="*/ 769972 w 3362570"/>
              <a:gd name="connsiteY1" fmla="*/ 0 h 1501110"/>
              <a:gd name="connsiteX2" fmla="*/ 778210 w 3362570"/>
              <a:gd name="connsiteY2" fmla="*/ 685 h 1501110"/>
              <a:gd name="connsiteX3" fmla="*/ 920995 w 3362570"/>
              <a:gd name="connsiteY3" fmla="*/ 6172 h 1501110"/>
              <a:gd name="connsiteX4" fmla="*/ 1093000 w 3362570"/>
              <a:gd name="connsiteY4" fmla="*/ 28119 h 1501110"/>
              <a:gd name="connsiteX5" fmla="*/ 1251204 w 3362570"/>
              <a:gd name="connsiteY5" fmla="*/ 72699 h 1501110"/>
              <a:gd name="connsiteX6" fmla="*/ 1383922 w 3362570"/>
              <a:gd name="connsiteY6" fmla="*/ 146702 h 1501110"/>
              <a:gd name="connsiteX7" fmla="*/ 1503544 w 3362570"/>
              <a:gd name="connsiteY7" fmla="*/ 321112 h 1501110"/>
              <a:gd name="connsiteX8" fmla="*/ 1518399 w 3362570"/>
              <a:gd name="connsiteY8" fmla="*/ 405746 h 1501110"/>
              <a:gd name="connsiteX9" fmla="*/ 1520793 w 3362570"/>
              <a:gd name="connsiteY9" fmla="*/ 423990 h 1501110"/>
              <a:gd name="connsiteX10" fmla="*/ 1520793 w 3362570"/>
              <a:gd name="connsiteY10" fmla="*/ 453344 h 1501110"/>
              <a:gd name="connsiteX11" fmla="*/ 1518893 w 3362570"/>
              <a:gd name="connsiteY11" fmla="*/ 465277 h 1501110"/>
              <a:gd name="connsiteX12" fmla="*/ 1497066 w 3362570"/>
              <a:gd name="connsiteY12" fmla="*/ 602447 h 1501110"/>
              <a:gd name="connsiteX13" fmla="*/ 1434544 w 3362570"/>
              <a:gd name="connsiteY13" fmla="*/ 781041 h 1501110"/>
              <a:gd name="connsiteX14" fmla="*/ 1307037 w 3362570"/>
              <a:gd name="connsiteY14" fmla="*/ 1025271 h 1501110"/>
              <a:gd name="connsiteX15" fmla="*/ 1154395 w 3362570"/>
              <a:gd name="connsiteY15" fmla="*/ 1243782 h 1501110"/>
              <a:gd name="connsiteX16" fmla="*/ 1027240 w 3362570"/>
              <a:gd name="connsiteY16" fmla="*/ 1371760 h 1501110"/>
              <a:gd name="connsiteX17" fmla="*/ 904942 w 3362570"/>
              <a:gd name="connsiteY17" fmla="*/ 1448576 h 1501110"/>
              <a:gd name="connsiteX18" fmla="*/ 790813 w 3362570"/>
              <a:gd name="connsiteY18" fmla="*/ 1479232 h 1501110"/>
              <a:gd name="connsiteX19" fmla="*/ 771240 w 3362570"/>
              <a:gd name="connsiteY19" fmla="*/ 1481428 h 1501110"/>
              <a:gd name="connsiteX20" fmla="*/ 748287 w 3362570"/>
              <a:gd name="connsiteY20" fmla="*/ 1481428 h 1501110"/>
              <a:gd name="connsiteX21" fmla="*/ 742654 w 3362570"/>
              <a:gd name="connsiteY21" fmla="*/ 1480398 h 1501110"/>
              <a:gd name="connsiteX22" fmla="*/ 709070 w 3362570"/>
              <a:gd name="connsiteY22" fmla="*/ 1476763 h 1501110"/>
              <a:gd name="connsiteX23" fmla="*/ 583605 w 3362570"/>
              <a:gd name="connsiteY23" fmla="*/ 1433692 h 1501110"/>
              <a:gd name="connsiteX24" fmla="*/ 446311 w 3362570"/>
              <a:gd name="connsiteY24" fmla="*/ 1331570 h 1501110"/>
              <a:gd name="connsiteX25" fmla="*/ 323521 w 3362570"/>
              <a:gd name="connsiteY25" fmla="*/ 1191657 h 1501110"/>
              <a:gd name="connsiteX26" fmla="*/ 103640 w 3362570"/>
              <a:gd name="connsiteY26" fmla="*/ 822946 h 1501110"/>
              <a:gd name="connsiteX27" fmla="*/ 23657 w 3362570"/>
              <a:gd name="connsiteY27" fmla="*/ 607385 h 1501110"/>
              <a:gd name="connsiteX28" fmla="*/ 1056 w 3362570"/>
              <a:gd name="connsiteY28" fmla="*/ 460820 h 1501110"/>
              <a:gd name="connsiteX29" fmla="*/ 0 w 3362570"/>
              <a:gd name="connsiteY29" fmla="*/ 453344 h 1501110"/>
              <a:gd name="connsiteX30" fmla="*/ 0 w 3362570"/>
              <a:gd name="connsiteY30" fmla="*/ 425293 h 1501110"/>
              <a:gd name="connsiteX31" fmla="*/ 1127 w 3362570"/>
              <a:gd name="connsiteY31" fmla="*/ 415896 h 1501110"/>
              <a:gd name="connsiteX32" fmla="*/ 9083 w 3362570"/>
              <a:gd name="connsiteY32" fmla="*/ 348889 h 1501110"/>
              <a:gd name="connsiteX33" fmla="*/ 100190 w 3362570"/>
              <a:gd name="connsiteY33" fmla="*/ 178662 h 1501110"/>
              <a:gd name="connsiteX34" fmla="*/ 216713 w 3362570"/>
              <a:gd name="connsiteY34" fmla="*/ 95950 h 1501110"/>
              <a:gd name="connsiteX35" fmla="*/ 379847 w 3362570"/>
              <a:gd name="connsiteY35" fmla="*/ 38339 h 1501110"/>
              <a:gd name="connsiteX36" fmla="*/ 519816 w 3362570"/>
              <a:gd name="connsiteY36" fmla="*/ 13854 h 1501110"/>
              <a:gd name="connsiteX37" fmla="*/ 632890 w 3362570"/>
              <a:gd name="connsiteY37" fmla="*/ 4115 h 1501110"/>
              <a:gd name="connsiteX38" fmla="*/ 745118 w 3362570"/>
              <a:gd name="connsiteY38" fmla="*/ 685 h 1501110"/>
              <a:gd name="connsiteX39" fmla="*/ 750822 w 3362570"/>
              <a:gd name="connsiteY39" fmla="*/ 0 h 1501110"/>
              <a:gd name="connsiteX40" fmla="*/ 1881142 w 3362570"/>
              <a:gd name="connsiteY40" fmla="*/ 1501110 h 1501110"/>
              <a:gd name="connsiteX41" fmla="*/ 3362570 w 3362570"/>
              <a:gd name="connsiteY41" fmla="*/ 1501110 h 1501110"/>
              <a:gd name="connsiteX42" fmla="*/ 1881142 w 3362570"/>
              <a:gd name="connsiteY42" fmla="*/ 1501110 h 1501110"/>
              <a:gd name="connsiteX0" fmla="*/ 750822 w 1520793"/>
              <a:gd name="connsiteY0" fmla="*/ 0 h 1481428"/>
              <a:gd name="connsiteX1" fmla="*/ 769972 w 1520793"/>
              <a:gd name="connsiteY1" fmla="*/ 0 h 1481428"/>
              <a:gd name="connsiteX2" fmla="*/ 778210 w 1520793"/>
              <a:gd name="connsiteY2" fmla="*/ 685 h 1481428"/>
              <a:gd name="connsiteX3" fmla="*/ 920995 w 1520793"/>
              <a:gd name="connsiteY3" fmla="*/ 6172 h 1481428"/>
              <a:gd name="connsiteX4" fmla="*/ 1093000 w 1520793"/>
              <a:gd name="connsiteY4" fmla="*/ 28119 h 1481428"/>
              <a:gd name="connsiteX5" fmla="*/ 1251204 w 1520793"/>
              <a:gd name="connsiteY5" fmla="*/ 72699 h 1481428"/>
              <a:gd name="connsiteX6" fmla="*/ 1383922 w 1520793"/>
              <a:gd name="connsiteY6" fmla="*/ 146702 h 1481428"/>
              <a:gd name="connsiteX7" fmla="*/ 1503544 w 1520793"/>
              <a:gd name="connsiteY7" fmla="*/ 321112 h 1481428"/>
              <a:gd name="connsiteX8" fmla="*/ 1518399 w 1520793"/>
              <a:gd name="connsiteY8" fmla="*/ 405746 h 1481428"/>
              <a:gd name="connsiteX9" fmla="*/ 1520793 w 1520793"/>
              <a:gd name="connsiteY9" fmla="*/ 423990 h 1481428"/>
              <a:gd name="connsiteX10" fmla="*/ 1520793 w 1520793"/>
              <a:gd name="connsiteY10" fmla="*/ 453344 h 1481428"/>
              <a:gd name="connsiteX11" fmla="*/ 1518893 w 1520793"/>
              <a:gd name="connsiteY11" fmla="*/ 465277 h 1481428"/>
              <a:gd name="connsiteX12" fmla="*/ 1497066 w 1520793"/>
              <a:gd name="connsiteY12" fmla="*/ 602447 h 1481428"/>
              <a:gd name="connsiteX13" fmla="*/ 1434544 w 1520793"/>
              <a:gd name="connsiteY13" fmla="*/ 781041 h 1481428"/>
              <a:gd name="connsiteX14" fmla="*/ 1307037 w 1520793"/>
              <a:gd name="connsiteY14" fmla="*/ 1025271 h 1481428"/>
              <a:gd name="connsiteX15" fmla="*/ 1154395 w 1520793"/>
              <a:gd name="connsiteY15" fmla="*/ 1243782 h 1481428"/>
              <a:gd name="connsiteX16" fmla="*/ 1027240 w 1520793"/>
              <a:gd name="connsiteY16" fmla="*/ 1371760 h 1481428"/>
              <a:gd name="connsiteX17" fmla="*/ 904942 w 1520793"/>
              <a:gd name="connsiteY17" fmla="*/ 1448576 h 1481428"/>
              <a:gd name="connsiteX18" fmla="*/ 790813 w 1520793"/>
              <a:gd name="connsiteY18" fmla="*/ 1479232 h 1481428"/>
              <a:gd name="connsiteX19" fmla="*/ 771240 w 1520793"/>
              <a:gd name="connsiteY19" fmla="*/ 1481428 h 1481428"/>
              <a:gd name="connsiteX20" fmla="*/ 748287 w 1520793"/>
              <a:gd name="connsiteY20" fmla="*/ 1481428 h 1481428"/>
              <a:gd name="connsiteX21" fmla="*/ 742654 w 1520793"/>
              <a:gd name="connsiteY21" fmla="*/ 1480398 h 1481428"/>
              <a:gd name="connsiteX22" fmla="*/ 709070 w 1520793"/>
              <a:gd name="connsiteY22" fmla="*/ 1476763 h 1481428"/>
              <a:gd name="connsiteX23" fmla="*/ 583605 w 1520793"/>
              <a:gd name="connsiteY23" fmla="*/ 1433692 h 1481428"/>
              <a:gd name="connsiteX24" fmla="*/ 446311 w 1520793"/>
              <a:gd name="connsiteY24" fmla="*/ 1331570 h 1481428"/>
              <a:gd name="connsiteX25" fmla="*/ 323521 w 1520793"/>
              <a:gd name="connsiteY25" fmla="*/ 1191657 h 1481428"/>
              <a:gd name="connsiteX26" fmla="*/ 103640 w 1520793"/>
              <a:gd name="connsiteY26" fmla="*/ 822946 h 1481428"/>
              <a:gd name="connsiteX27" fmla="*/ 23657 w 1520793"/>
              <a:gd name="connsiteY27" fmla="*/ 607385 h 1481428"/>
              <a:gd name="connsiteX28" fmla="*/ 1056 w 1520793"/>
              <a:gd name="connsiteY28" fmla="*/ 460820 h 1481428"/>
              <a:gd name="connsiteX29" fmla="*/ 0 w 1520793"/>
              <a:gd name="connsiteY29" fmla="*/ 453344 h 1481428"/>
              <a:gd name="connsiteX30" fmla="*/ 0 w 1520793"/>
              <a:gd name="connsiteY30" fmla="*/ 425293 h 1481428"/>
              <a:gd name="connsiteX31" fmla="*/ 1127 w 1520793"/>
              <a:gd name="connsiteY31" fmla="*/ 415896 h 1481428"/>
              <a:gd name="connsiteX32" fmla="*/ 9083 w 1520793"/>
              <a:gd name="connsiteY32" fmla="*/ 348889 h 1481428"/>
              <a:gd name="connsiteX33" fmla="*/ 100190 w 1520793"/>
              <a:gd name="connsiteY33" fmla="*/ 178662 h 1481428"/>
              <a:gd name="connsiteX34" fmla="*/ 216713 w 1520793"/>
              <a:gd name="connsiteY34" fmla="*/ 95950 h 1481428"/>
              <a:gd name="connsiteX35" fmla="*/ 379847 w 1520793"/>
              <a:gd name="connsiteY35" fmla="*/ 38339 h 1481428"/>
              <a:gd name="connsiteX36" fmla="*/ 519816 w 1520793"/>
              <a:gd name="connsiteY36" fmla="*/ 13854 h 1481428"/>
              <a:gd name="connsiteX37" fmla="*/ 632890 w 1520793"/>
              <a:gd name="connsiteY37" fmla="*/ 4115 h 1481428"/>
              <a:gd name="connsiteX38" fmla="*/ 745118 w 1520793"/>
              <a:gd name="connsiteY38" fmla="*/ 685 h 1481428"/>
              <a:gd name="connsiteX39" fmla="*/ 750822 w 1520793"/>
              <a:gd name="connsiteY39" fmla="*/ 0 h 148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8108616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1520793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0 h 1501110"/>
              <a:gd name="connsiteX1" fmla="*/ 769972 w 3362570"/>
              <a:gd name="connsiteY1" fmla="*/ 0 h 1501110"/>
              <a:gd name="connsiteX2" fmla="*/ 778210 w 3362570"/>
              <a:gd name="connsiteY2" fmla="*/ 685 h 1501110"/>
              <a:gd name="connsiteX3" fmla="*/ 920995 w 3362570"/>
              <a:gd name="connsiteY3" fmla="*/ 6172 h 1501110"/>
              <a:gd name="connsiteX4" fmla="*/ 1093000 w 3362570"/>
              <a:gd name="connsiteY4" fmla="*/ 28119 h 1501110"/>
              <a:gd name="connsiteX5" fmla="*/ 1251204 w 3362570"/>
              <a:gd name="connsiteY5" fmla="*/ 72699 h 1501110"/>
              <a:gd name="connsiteX6" fmla="*/ 1383922 w 3362570"/>
              <a:gd name="connsiteY6" fmla="*/ 146702 h 1501110"/>
              <a:gd name="connsiteX7" fmla="*/ 1503544 w 3362570"/>
              <a:gd name="connsiteY7" fmla="*/ 321112 h 1501110"/>
              <a:gd name="connsiteX8" fmla="*/ 1518399 w 3362570"/>
              <a:gd name="connsiteY8" fmla="*/ 405746 h 1501110"/>
              <a:gd name="connsiteX9" fmla="*/ 1520793 w 3362570"/>
              <a:gd name="connsiteY9" fmla="*/ 423990 h 1501110"/>
              <a:gd name="connsiteX10" fmla="*/ 1520793 w 3362570"/>
              <a:gd name="connsiteY10" fmla="*/ 453344 h 1501110"/>
              <a:gd name="connsiteX11" fmla="*/ 1518893 w 3362570"/>
              <a:gd name="connsiteY11" fmla="*/ 465277 h 1501110"/>
              <a:gd name="connsiteX12" fmla="*/ 1497066 w 3362570"/>
              <a:gd name="connsiteY12" fmla="*/ 602447 h 1501110"/>
              <a:gd name="connsiteX13" fmla="*/ 1434544 w 3362570"/>
              <a:gd name="connsiteY13" fmla="*/ 781041 h 1501110"/>
              <a:gd name="connsiteX14" fmla="*/ 1307037 w 3362570"/>
              <a:gd name="connsiteY14" fmla="*/ 1025271 h 1501110"/>
              <a:gd name="connsiteX15" fmla="*/ 1154395 w 3362570"/>
              <a:gd name="connsiteY15" fmla="*/ 1243782 h 1501110"/>
              <a:gd name="connsiteX16" fmla="*/ 1027240 w 3362570"/>
              <a:gd name="connsiteY16" fmla="*/ 1371760 h 1501110"/>
              <a:gd name="connsiteX17" fmla="*/ 904942 w 3362570"/>
              <a:gd name="connsiteY17" fmla="*/ 1448576 h 1501110"/>
              <a:gd name="connsiteX18" fmla="*/ 790813 w 3362570"/>
              <a:gd name="connsiteY18" fmla="*/ 1479232 h 1501110"/>
              <a:gd name="connsiteX19" fmla="*/ 771240 w 3362570"/>
              <a:gd name="connsiteY19" fmla="*/ 1481428 h 1501110"/>
              <a:gd name="connsiteX20" fmla="*/ 748287 w 3362570"/>
              <a:gd name="connsiteY20" fmla="*/ 1481428 h 1501110"/>
              <a:gd name="connsiteX21" fmla="*/ 742654 w 3362570"/>
              <a:gd name="connsiteY21" fmla="*/ 1480398 h 1501110"/>
              <a:gd name="connsiteX22" fmla="*/ 709070 w 3362570"/>
              <a:gd name="connsiteY22" fmla="*/ 1476763 h 1501110"/>
              <a:gd name="connsiteX23" fmla="*/ 583605 w 3362570"/>
              <a:gd name="connsiteY23" fmla="*/ 1433692 h 1501110"/>
              <a:gd name="connsiteX24" fmla="*/ 446311 w 3362570"/>
              <a:gd name="connsiteY24" fmla="*/ 1331570 h 1501110"/>
              <a:gd name="connsiteX25" fmla="*/ 323521 w 3362570"/>
              <a:gd name="connsiteY25" fmla="*/ 1191657 h 1501110"/>
              <a:gd name="connsiteX26" fmla="*/ 103640 w 3362570"/>
              <a:gd name="connsiteY26" fmla="*/ 822946 h 1501110"/>
              <a:gd name="connsiteX27" fmla="*/ 23657 w 3362570"/>
              <a:gd name="connsiteY27" fmla="*/ 607385 h 1501110"/>
              <a:gd name="connsiteX28" fmla="*/ 1056 w 3362570"/>
              <a:gd name="connsiteY28" fmla="*/ 460820 h 1501110"/>
              <a:gd name="connsiteX29" fmla="*/ 0 w 3362570"/>
              <a:gd name="connsiteY29" fmla="*/ 453344 h 1501110"/>
              <a:gd name="connsiteX30" fmla="*/ 0 w 3362570"/>
              <a:gd name="connsiteY30" fmla="*/ 425293 h 1501110"/>
              <a:gd name="connsiteX31" fmla="*/ 1127 w 3362570"/>
              <a:gd name="connsiteY31" fmla="*/ 415896 h 1501110"/>
              <a:gd name="connsiteX32" fmla="*/ 9083 w 3362570"/>
              <a:gd name="connsiteY32" fmla="*/ 348889 h 1501110"/>
              <a:gd name="connsiteX33" fmla="*/ 100190 w 3362570"/>
              <a:gd name="connsiteY33" fmla="*/ 178662 h 1501110"/>
              <a:gd name="connsiteX34" fmla="*/ 216713 w 3362570"/>
              <a:gd name="connsiteY34" fmla="*/ 95950 h 1501110"/>
              <a:gd name="connsiteX35" fmla="*/ 379847 w 3362570"/>
              <a:gd name="connsiteY35" fmla="*/ 38339 h 1501110"/>
              <a:gd name="connsiteX36" fmla="*/ 519816 w 3362570"/>
              <a:gd name="connsiteY36" fmla="*/ 13854 h 1501110"/>
              <a:gd name="connsiteX37" fmla="*/ 632890 w 3362570"/>
              <a:gd name="connsiteY37" fmla="*/ 4115 h 1501110"/>
              <a:gd name="connsiteX38" fmla="*/ 745118 w 3362570"/>
              <a:gd name="connsiteY38" fmla="*/ 685 h 1501110"/>
              <a:gd name="connsiteX39" fmla="*/ 750822 w 3362570"/>
              <a:gd name="connsiteY39" fmla="*/ 0 h 1501110"/>
              <a:gd name="connsiteX40" fmla="*/ 1881142 w 3362570"/>
              <a:gd name="connsiteY40" fmla="*/ 1501110 h 1501110"/>
              <a:gd name="connsiteX41" fmla="*/ 3362570 w 3362570"/>
              <a:gd name="connsiteY41" fmla="*/ 1501110 h 1501110"/>
              <a:gd name="connsiteX42" fmla="*/ 1881142 w 3362570"/>
              <a:gd name="connsiteY42" fmla="*/ 1501110 h 1501110"/>
              <a:gd name="connsiteX0" fmla="*/ 750822 w 1520793"/>
              <a:gd name="connsiteY0" fmla="*/ 0 h 1481428"/>
              <a:gd name="connsiteX1" fmla="*/ 769972 w 1520793"/>
              <a:gd name="connsiteY1" fmla="*/ 0 h 1481428"/>
              <a:gd name="connsiteX2" fmla="*/ 778210 w 1520793"/>
              <a:gd name="connsiteY2" fmla="*/ 685 h 1481428"/>
              <a:gd name="connsiteX3" fmla="*/ 920995 w 1520793"/>
              <a:gd name="connsiteY3" fmla="*/ 6172 h 1481428"/>
              <a:gd name="connsiteX4" fmla="*/ 1093000 w 1520793"/>
              <a:gd name="connsiteY4" fmla="*/ 28119 h 1481428"/>
              <a:gd name="connsiteX5" fmla="*/ 1251204 w 1520793"/>
              <a:gd name="connsiteY5" fmla="*/ 72699 h 1481428"/>
              <a:gd name="connsiteX6" fmla="*/ 1383922 w 1520793"/>
              <a:gd name="connsiteY6" fmla="*/ 146702 h 1481428"/>
              <a:gd name="connsiteX7" fmla="*/ 1503544 w 1520793"/>
              <a:gd name="connsiteY7" fmla="*/ 321112 h 1481428"/>
              <a:gd name="connsiteX8" fmla="*/ 1518399 w 1520793"/>
              <a:gd name="connsiteY8" fmla="*/ 405746 h 1481428"/>
              <a:gd name="connsiteX9" fmla="*/ 1520793 w 1520793"/>
              <a:gd name="connsiteY9" fmla="*/ 423990 h 1481428"/>
              <a:gd name="connsiteX10" fmla="*/ 1520793 w 1520793"/>
              <a:gd name="connsiteY10" fmla="*/ 453344 h 1481428"/>
              <a:gd name="connsiteX11" fmla="*/ 1518893 w 1520793"/>
              <a:gd name="connsiteY11" fmla="*/ 465277 h 1481428"/>
              <a:gd name="connsiteX12" fmla="*/ 1497066 w 1520793"/>
              <a:gd name="connsiteY12" fmla="*/ 602447 h 1481428"/>
              <a:gd name="connsiteX13" fmla="*/ 1434544 w 1520793"/>
              <a:gd name="connsiteY13" fmla="*/ 781041 h 1481428"/>
              <a:gd name="connsiteX14" fmla="*/ 1307037 w 1520793"/>
              <a:gd name="connsiteY14" fmla="*/ 1025271 h 1481428"/>
              <a:gd name="connsiteX15" fmla="*/ 1154395 w 1520793"/>
              <a:gd name="connsiteY15" fmla="*/ 1243782 h 1481428"/>
              <a:gd name="connsiteX16" fmla="*/ 1027240 w 1520793"/>
              <a:gd name="connsiteY16" fmla="*/ 1371760 h 1481428"/>
              <a:gd name="connsiteX17" fmla="*/ 904942 w 1520793"/>
              <a:gd name="connsiteY17" fmla="*/ 1448576 h 1481428"/>
              <a:gd name="connsiteX18" fmla="*/ 790813 w 1520793"/>
              <a:gd name="connsiteY18" fmla="*/ 1479232 h 1481428"/>
              <a:gd name="connsiteX19" fmla="*/ 771240 w 1520793"/>
              <a:gd name="connsiteY19" fmla="*/ 1481428 h 1481428"/>
              <a:gd name="connsiteX20" fmla="*/ 748287 w 1520793"/>
              <a:gd name="connsiteY20" fmla="*/ 1481428 h 1481428"/>
              <a:gd name="connsiteX21" fmla="*/ 742654 w 1520793"/>
              <a:gd name="connsiteY21" fmla="*/ 1480398 h 1481428"/>
              <a:gd name="connsiteX22" fmla="*/ 709070 w 1520793"/>
              <a:gd name="connsiteY22" fmla="*/ 1476763 h 1481428"/>
              <a:gd name="connsiteX23" fmla="*/ 583605 w 1520793"/>
              <a:gd name="connsiteY23" fmla="*/ 1433692 h 1481428"/>
              <a:gd name="connsiteX24" fmla="*/ 446311 w 1520793"/>
              <a:gd name="connsiteY24" fmla="*/ 1331570 h 1481428"/>
              <a:gd name="connsiteX25" fmla="*/ 323521 w 1520793"/>
              <a:gd name="connsiteY25" fmla="*/ 1191657 h 1481428"/>
              <a:gd name="connsiteX26" fmla="*/ 103640 w 1520793"/>
              <a:gd name="connsiteY26" fmla="*/ 822946 h 1481428"/>
              <a:gd name="connsiteX27" fmla="*/ 23657 w 1520793"/>
              <a:gd name="connsiteY27" fmla="*/ 607385 h 1481428"/>
              <a:gd name="connsiteX28" fmla="*/ 1056 w 1520793"/>
              <a:gd name="connsiteY28" fmla="*/ 460820 h 1481428"/>
              <a:gd name="connsiteX29" fmla="*/ 0 w 1520793"/>
              <a:gd name="connsiteY29" fmla="*/ 453344 h 1481428"/>
              <a:gd name="connsiteX30" fmla="*/ 0 w 1520793"/>
              <a:gd name="connsiteY30" fmla="*/ 425293 h 1481428"/>
              <a:gd name="connsiteX31" fmla="*/ 1127 w 1520793"/>
              <a:gd name="connsiteY31" fmla="*/ 415896 h 1481428"/>
              <a:gd name="connsiteX32" fmla="*/ 9083 w 1520793"/>
              <a:gd name="connsiteY32" fmla="*/ 348889 h 1481428"/>
              <a:gd name="connsiteX33" fmla="*/ 100190 w 1520793"/>
              <a:gd name="connsiteY33" fmla="*/ 178662 h 1481428"/>
              <a:gd name="connsiteX34" fmla="*/ 216713 w 1520793"/>
              <a:gd name="connsiteY34" fmla="*/ 95950 h 1481428"/>
              <a:gd name="connsiteX35" fmla="*/ 379847 w 1520793"/>
              <a:gd name="connsiteY35" fmla="*/ 38339 h 1481428"/>
              <a:gd name="connsiteX36" fmla="*/ 519816 w 1520793"/>
              <a:gd name="connsiteY36" fmla="*/ 13854 h 1481428"/>
              <a:gd name="connsiteX37" fmla="*/ 632890 w 1520793"/>
              <a:gd name="connsiteY37" fmla="*/ 4115 h 1481428"/>
              <a:gd name="connsiteX38" fmla="*/ 745118 w 1520793"/>
              <a:gd name="connsiteY38" fmla="*/ 685 h 1481428"/>
              <a:gd name="connsiteX39" fmla="*/ 750822 w 1520793"/>
              <a:gd name="connsiteY39" fmla="*/ 0 h 148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99911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37652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967908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697692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5427477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7157262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887046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967908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3697692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5427477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7157262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8887046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39250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3054096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6108192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0" hasCustomPrompt="1"/>
          </p:nvPr>
        </p:nvSpPr>
        <p:spPr>
          <a:xfrm>
            <a:off x="9162288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19480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1864842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4124960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6385078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8645196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47392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6954661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52"/>
    </p:custDataLst>
    <p:extLst>
      <p:ext uri="{BB962C8B-B14F-4D97-AF65-F5344CB8AC3E}">
        <p14:creationId xmlns:p14="http://schemas.microsoft.com/office/powerpoint/2010/main" val="146926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653" r:id="rId3"/>
    <p:sldLayoutId id="2147483690" r:id="rId4"/>
    <p:sldLayoutId id="2147483699" r:id="rId5"/>
    <p:sldLayoutId id="2147483689" r:id="rId6"/>
    <p:sldLayoutId id="2147483681" r:id="rId7"/>
    <p:sldLayoutId id="2147483660" r:id="rId8"/>
    <p:sldLayoutId id="2147483655" r:id="rId9"/>
    <p:sldLayoutId id="2147483696" r:id="rId10"/>
    <p:sldLayoutId id="2147483691" r:id="rId11"/>
    <p:sldLayoutId id="2147483682" r:id="rId12"/>
    <p:sldLayoutId id="2147483668" r:id="rId13"/>
    <p:sldLayoutId id="2147483671" r:id="rId14"/>
    <p:sldLayoutId id="2147483673" r:id="rId15"/>
    <p:sldLayoutId id="2147483676" r:id="rId16"/>
    <p:sldLayoutId id="2147483675" r:id="rId17"/>
    <p:sldLayoutId id="2147483674" r:id="rId18"/>
    <p:sldLayoutId id="2147483678" r:id="rId19"/>
    <p:sldLayoutId id="2147483679" r:id="rId20"/>
    <p:sldLayoutId id="2147483680" r:id="rId21"/>
    <p:sldLayoutId id="2147483672" r:id="rId22"/>
    <p:sldLayoutId id="2147483669" r:id="rId23"/>
    <p:sldLayoutId id="2147483665" r:id="rId24"/>
    <p:sldLayoutId id="2147483670" r:id="rId25"/>
    <p:sldLayoutId id="2147483661" r:id="rId26"/>
    <p:sldLayoutId id="2147483687" r:id="rId27"/>
    <p:sldLayoutId id="2147483663" r:id="rId28"/>
    <p:sldLayoutId id="2147483667" r:id="rId29"/>
    <p:sldLayoutId id="2147483664" r:id="rId30"/>
    <p:sldLayoutId id="2147483662" r:id="rId31"/>
    <p:sldLayoutId id="2147483657" r:id="rId32"/>
    <p:sldLayoutId id="2147483697" r:id="rId33"/>
    <p:sldLayoutId id="2147483656" r:id="rId34"/>
    <p:sldLayoutId id="2147483688" r:id="rId35"/>
    <p:sldLayoutId id="2147483654" r:id="rId36"/>
    <p:sldLayoutId id="2147483658" r:id="rId37"/>
    <p:sldLayoutId id="2147483711" r:id="rId38"/>
    <p:sldLayoutId id="2147483659" r:id="rId39"/>
    <p:sldLayoutId id="2147483677" r:id="rId40"/>
    <p:sldLayoutId id="2147483683" r:id="rId41"/>
    <p:sldLayoutId id="2147483698" r:id="rId42"/>
    <p:sldLayoutId id="2147483695" r:id="rId43"/>
    <p:sldLayoutId id="2147483693" r:id="rId44"/>
    <p:sldLayoutId id="2147483694" r:id="rId45"/>
    <p:sldLayoutId id="2147483651" r:id="rId46"/>
    <p:sldLayoutId id="2147483666" r:id="rId47"/>
    <p:sldLayoutId id="2147483709" r:id="rId48"/>
    <p:sldLayoutId id="2147483713" r:id="rId49"/>
    <p:sldLayoutId id="2147483717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4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5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9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7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7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7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7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7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55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6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5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2FC1B883-3C2A-4E41-BEB1-08DA66B6D5B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5611" b="5611"/>
          <a:stretch>
            <a:fillRect/>
          </a:stretch>
        </p:blipFill>
        <p:spPr>
          <a:xfrm>
            <a:off x="-1089137" y="-1052584"/>
            <a:ext cx="14709775" cy="8716963"/>
          </a:xfrm>
        </p:spPr>
      </p:pic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AutoShape 2"/>
          <p:cNvSpPr>
            <a:spLocks/>
          </p:cNvSpPr>
          <p:nvPr/>
        </p:nvSpPr>
        <p:spPr bwMode="auto">
          <a:xfrm>
            <a:off x="4419600" y="1614488"/>
            <a:ext cx="3353197" cy="3629025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gradFill>
            <a:gsLst>
              <a:gs pos="0">
                <a:schemeClr val="accent1">
                  <a:alpha val="60000"/>
                </a:schemeClr>
              </a:gs>
              <a:gs pos="100000">
                <a:schemeClr val="accent2">
                  <a:alpha val="60000"/>
                </a:schemeClr>
              </a:gs>
            </a:gsLst>
            <a:lin ang="2700000" scaled="0"/>
          </a:gra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AutoShape 2"/>
          <p:cNvSpPr>
            <a:spLocks/>
          </p:cNvSpPr>
          <p:nvPr/>
        </p:nvSpPr>
        <p:spPr bwMode="auto">
          <a:xfrm>
            <a:off x="5316653" y="2585546"/>
            <a:ext cx="1558694" cy="1686908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26087" y="3305898"/>
            <a:ext cx="1360845" cy="3447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09:45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20843" y="4501178"/>
            <a:ext cx="1971334" cy="1477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200" dirty="0">
                <a:solidFill>
                  <a:schemeClr val="bg1"/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2 Pixels </a:t>
            </a:r>
            <a:r>
              <a:rPr lang="en-US" sz="1200" b="1" spc="200" dirty="0" err="1">
                <a:solidFill>
                  <a:schemeClr val="bg1"/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naar</a:t>
            </a:r>
            <a:r>
              <a:rPr lang="en-US" sz="1200" b="1" spc="200" dirty="0">
                <a:solidFill>
                  <a:schemeClr val="bg1"/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links</a:t>
            </a:r>
          </a:p>
        </p:txBody>
      </p:sp>
      <p:sp>
        <p:nvSpPr>
          <p:cNvPr id="13" name="Shape 3599"/>
          <p:cNvSpPr/>
          <p:nvPr/>
        </p:nvSpPr>
        <p:spPr>
          <a:xfrm>
            <a:off x="5926249" y="1829761"/>
            <a:ext cx="339502" cy="339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4236" y="16752"/>
                </a:moveTo>
                <a:cubicBezTo>
                  <a:pt x="14001" y="16887"/>
                  <a:pt x="13921" y="17188"/>
                  <a:pt x="14057" y="17422"/>
                </a:cubicBezTo>
                <a:cubicBezTo>
                  <a:pt x="14192" y="17658"/>
                  <a:pt x="14493" y="17738"/>
                  <a:pt x="14727" y="17602"/>
                </a:cubicBezTo>
                <a:cubicBezTo>
                  <a:pt x="14962" y="17467"/>
                  <a:pt x="15042" y="17167"/>
                  <a:pt x="14907" y="16932"/>
                </a:cubicBezTo>
                <a:cubicBezTo>
                  <a:pt x="14771" y="16697"/>
                  <a:pt x="14472" y="16617"/>
                  <a:pt x="14236" y="16752"/>
                </a:cubicBezTo>
                <a:moveTo>
                  <a:pt x="10800" y="11782"/>
                </a:moveTo>
                <a:cubicBezTo>
                  <a:pt x="10258" y="11782"/>
                  <a:pt x="9818" y="11342"/>
                  <a:pt x="9818" y="10800"/>
                </a:cubicBez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moveTo>
                  <a:pt x="15218" y="10309"/>
                </a:moveTo>
                <a:lnTo>
                  <a:pt x="12694" y="10309"/>
                </a:lnTo>
                <a:cubicBezTo>
                  <a:pt x="12515" y="9624"/>
                  <a:pt x="11978" y="9084"/>
                  <a:pt x="11291" y="8906"/>
                </a:cubicBezTo>
                <a:lnTo>
                  <a:pt x="11291" y="3436"/>
                </a:lnTo>
                <a:cubicBezTo>
                  <a:pt x="11291" y="3166"/>
                  <a:pt x="11071" y="2945"/>
                  <a:pt x="10800" y="2945"/>
                </a:cubicBezTo>
                <a:cubicBezTo>
                  <a:pt x="10529" y="2945"/>
                  <a:pt x="10309" y="3166"/>
                  <a:pt x="10309" y="3436"/>
                </a:cubicBezTo>
                <a:lnTo>
                  <a:pt x="10309" y="8906"/>
                </a:lnTo>
                <a:cubicBezTo>
                  <a:pt x="9464" y="9125"/>
                  <a:pt x="8836" y="9886"/>
                  <a:pt x="8836" y="10800"/>
                </a:cubicBezTo>
                <a:cubicBezTo>
                  <a:pt x="8836" y="11885"/>
                  <a:pt x="9716" y="12764"/>
                  <a:pt x="10800" y="12764"/>
                </a:cubicBezTo>
                <a:cubicBezTo>
                  <a:pt x="11714" y="12764"/>
                  <a:pt x="12476" y="12137"/>
                  <a:pt x="12694" y="11291"/>
                </a:cubicBezTo>
                <a:lnTo>
                  <a:pt x="15218" y="11291"/>
                </a:lnTo>
                <a:cubicBezTo>
                  <a:pt x="15489" y="11291"/>
                  <a:pt x="15709" y="11072"/>
                  <a:pt x="15709" y="10800"/>
                </a:cubicBezTo>
                <a:cubicBezTo>
                  <a:pt x="15709" y="10529"/>
                  <a:pt x="15489" y="10309"/>
                  <a:pt x="15218" y="10309"/>
                </a:cubicBezTo>
                <a:moveTo>
                  <a:pt x="16932" y="6693"/>
                </a:moveTo>
                <a:cubicBezTo>
                  <a:pt x="16697" y="6829"/>
                  <a:pt x="16616" y="7129"/>
                  <a:pt x="16752" y="7364"/>
                </a:cubicBezTo>
                <a:cubicBezTo>
                  <a:pt x="16887" y="7599"/>
                  <a:pt x="17188" y="7679"/>
                  <a:pt x="17422" y="7543"/>
                </a:cubicBezTo>
                <a:cubicBezTo>
                  <a:pt x="17657" y="7408"/>
                  <a:pt x="17737" y="7108"/>
                  <a:pt x="17602" y="6873"/>
                </a:cubicBezTo>
                <a:cubicBezTo>
                  <a:pt x="17467" y="6638"/>
                  <a:pt x="17166" y="6557"/>
                  <a:pt x="16932" y="6693"/>
                </a:cubicBezTo>
                <a:moveTo>
                  <a:pt x="10800" y="17673"/>
                </a:moveTo>
                <a:cubicBezTo>
                  <a:pt x="10529" y="17673"/>
                  <a:pt x="10309" y="17893"/>
                  <a:pt x="10309" y="18164"/>
                </a:cubicBezTo>
                <a:cubicBezTo>
                  <a:pt x="10309" y="18435"/>
                  <a:pt x="10529" y="18655"/>
                  <a:pt x="10800" y="18655"/>
                </a:cubicBezTo>
                <a:cubicBezTo>
                  <a:pt x="11071" y="18655"/>
                  <a:pt x="11291" y="18435"/>
                  <a:pt x="11291" y="18164"/>
                </a:cubicBezTo>
                <a:cubicBezTo>
                  <a:pt x="11291" y="17893"/>
                  <a:pt x="11071" y="17673"/>
                  <a:pt x="10800" y="17673"/>
                </a:cubicBezTo>
                <a:moveTo>
                  <a:pt x="17422" y="14057"/>
                </a:moveTo>
                <a:cubicBezTo>
                  <a:pt x="17188" y="13921"/>
                  <a:pt x="16887" y="14001"/>
                  <a:pt x="16752" y="14236"/>
                </a:cubicBezTo>
                <a:cubicBezTo>
                  <a:pt x="16616" y="14472"/>
                  <a:pt x="16697" y="14772"/>
                  <a:pt x="16932" y="14907"/>
                </a:cubicBezTo>
                <a:cubicBezTo>
                  <a:pt x="17166" y="15043"/>
                  <a:pt x="17467" y="14962"/>
                  <a:pt x="17602" y="14727"/>
                </a:cubicBezTo>
                <a:cubicBezTo>
                  <a:pt x="17737" y="14492"/>
                  <a:pt x="17657" y="14192"/>
                  <a:pt x="17422" y="14057"/>
                </a:cubicBezTo>
                <a:moveTo>
                  <a:pt x="4668" y="6693"/>
                </a:moveTo>
                <a:cubicBezTo>
                  <a:pt x="4433" y="6557"/>
                  <a:pt x="4133" y="6638"/>
                  <a:pt x="3998" y="6873"/>
                </a:cubicBezTo>
                <a:cubicBezTo>
                  <a:pt x="3863" y="7108"/>
                  <a:pt x="3942" y="7408"/>
                  <a:pt x="4178" y="7543"/>
                </a:cubicBezTo>
                <a:cubicBezTo>
                  <a:pt x="4412" y="7679"/>
                  <a:pt x="4713" y="7599"/>
                  <a:pt x="4848" y="7364"/>
                </a:cubicBezTo>
                <a:cubicBezTo>
                  <a:pt x="4984" y="7129"/>
                  <a:pt x="4903" y="6829"/>
                  <a:pt x="4668" y="6693"/>
                </a:cubicBezTo>
                <a:moveTo>
                  <a:pt x="14236" y="4848"/>
                </a:moveTo>
                <a:cubicBezTo>
                  <a:pt x="14472" y="4984"/>
                  <a:pt x="14771" y="4903"/>
                  <a:pt x="14907" y="4669"/>
                </a:cubicBezTo>
                <a:cubicBezTo>
                  <a:pt x="15042" y="4434"/>
                  <a:pt x="14962" y="4134"/>
                  <a:pt x="14727" y="3998"/>
                </a:cubicBezTo>
                <a:cubicBezTo>
                  <a:pt x="14493" y="3863"/>
                  <a:pt x="14192" y="3943"/>
                  <a:pt x="14057" y="4178"/>
                </a:cubicBezTo>
                <a:cubicBezTo>
                  <a:pt x="13921" y="4412"/>
                  <a:pt x="14001" y="4713"/>
                  <a:pt x="14236" y="4848"/>
                </a:cubicBezTo>
                <a:moveTo>
                  <a:pt x="3436" y="10309"/>
                </a:moveTo>
                <a:cubicBezTo>
                  <a:pt x="3166" y="10309"/>
                  <a:pt x="2945" y="10529"/>
                  <a:pt x="2945" y="10800"/>
                </a:cubicBezTo>
                <a:cubicBezTo>
                  <a:pt x="2945" y="11072"/>
                  <a:pt x="3166" y="11291"/>
                  <a:pt x="3436" y="11291"/>
                </a:cubicBezTo>
                <a:cubicBezTo>
                  <a:pt x="3707" y="11291"/>
                  <a:pt x="3927" y="11072"/>
                  <a:pt x="3927" y="10800"/>
                </a:cubicBezTo>
                <a:cubicBezTo>
                  <a:pt x="3927" y="10529"/>
                  <a:pt x="3707" y="10309"/>
                  <a:pt x="3436" y="10309"/>
                </a:cubicBezTo>
                <a:moveTo>
                  <a:pt x="6873" y="3998"/>
                </a:moveTo>
                <a:cubicBezTo>
                  <a:pt x="6638" y="4134"/>
                  <a:pt x="6558" y="4434"/>
                  <a:pt x="6693" y="4669"/>
                </a:cubicBezTo>
                <a:cubicBezTo>
                  <a:pt x="6829" y="4903"/>
                  <a:pt x="7129" y="4984"/>
                  <a:pt x="7364" y="4848"/>
                </a:cubicBezTo>
                <a:cubicBezTo>
                  <a:pt x="7599" y="4713"/>
                  <a:pt x="7679" y="4412"/>
                  <a:pt x="7543" y="4178"/>
                </a:cubicBezTo>
                <a:cubicBezTo>
                  <a:pt x="7408" y="3943"/>
                  <a:pt x="7108" y="3863"/>
                  <a:pt x="6873" y="3998"/>
                </a:cubicBezTo>
                <a:moveTo>
                  <a:pt x="4178" y="14057"/>
                </a:moveTo>
                <a:cubicBezTo>
                  <a:pt x="3942" y="14192"/>
                  <a:pt x="3863" y="14492"/>
                  <a:pt x="3998" y="14727"/>
                </a:cubicBezTo>
                <a:cubicBezTo>
                  <a:pt x="4133" y="14962"/>
                  <a:pt x="4433" y="15043"/>
                  <a:pt x="4668" y="14907"/>
                </a:cubicBezTo>
                <a:cubicBezTo>
                  <a:pt x="4903" y="14772"/>
                  <a:pt x="4984" y="14472"/>
                  <a:pt x="4848" y="14236"/>
                </a:cubicBezTo>
                <a:cubicBezTo>
                  <a:pt x="4713" y="14001"/>
                  <a:pt x="4412" y="13921"/>
                  <a:pt x="4178" y="14057"/>
                </a:cubicBezTo>
                <a:moveTo>
                  <a:pt x="7364" y="16752"/>
                </a:moveTo>
                <a:cubicBezTo>
                  <a:pt x="7129" y="16617"/>
                  <a:pt x="6829" y="16697"/>
                  <a:pt x="6693" y="16932"/>
                </a:cubicBezTo>
                <a:cubicBezTo>
                  <a:pt x="6558" y="17167"/>
                  <a:pt x="6638" y="17467"/>
                  <a:pt x="6873" y="17602"/>
                </a:cubicBezTo>
                <a:cubicBezTo>
                  <a:pt x="7108" y="17738"/>
                  <a:pt x="7408" y="17658"/>
                  <a:pt x="7543" y="17422"/>
                </a:cubicBezTo>
                <a:cubicBezTo>
                  <a:pt x="7679" y="17188"/>
                  <a:pt x="7599" y="16887"/>
                  <a:pt x="7364" y="16752"/>
                </a:cubicBezTo>
                <a:moveTo>
                  <a:pt x="18164" y="10309"/>
                </a:moveTo>
                <a:cubicBezTo>
                  <a:pt x="17893" y="10309"/>
                  <a:pt x="17673" y="10529"/>
                  <a:pt x="17673" y="10800"/>
                </a:cubicBezTo>
                <a:cubicBezTo>
                  <a:pt x="17673" y="11072"/>
                  <a:pt x="17893" y="11291"/>
                  <a:pt x="18164" y="11291"/>
                </a:cubicBezTo>
                <a:cubicBezTo>
                  <a:pt x="18434" y="11291"/>
                  <a:pt x="18655" y="11072"/>
                  <a:pt x="18655" y="10800"/>
                </a:cubicBezTo>
                <a:cubicBezTo>
                  <a:pt x="18655" y="10529"/>
                  <a:pt x="18434" y="10309"/>
                  <a:pt x="18164" y="10309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059696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/>
          <p:cNvSpPr>
            <a:spLocks/>
          </p:cNvSpPr>
          <p:nvPr/>
        </p:nvSpPr>
        <p:spPr bwMode="auto">
          <a:xfrm>
            <a:off x="1799216" y="2654049"/>
            <a:ext cx="716050" cy="774950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lIns="0" tIns="0" rIns="0" bIns="0" anchor="ctr"/>
          <a:lstStyle/>
          <a:p>
            <a:pPr algn="ctr"/>
            <a:endParaRPr lang="en-US" sz="14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</p:txBody>
      </p: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2148881" y="0"/>
            <a:ext cx="0" cy="265404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2148881" y="3429000"/>
            <a:ext cx="0" cy="3429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4">
            <a:extLst>
              <a:ext uri="{FF2B5EF4-FFF2-40B4-BE49-F238E27FC236}">
                <a16:creationId xmlns:a16="http://schemas.microsoft.com/office/drawing/2014/main" id="{C9EF0BFA-922D-472F-AC3A-FC6B87B01D09}"/>
              </a:ext>
            </a:extLst>
          </p:cNvPr>
          <p:cNvSpPr txBox="1"/>
          <p:nvPr/>
        </p:nvSpPr>
        <p:spPr>
          <a:xfrm>
            <a:off x="2860849" y="2316180"/>
            <a:ext cx="3684814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 err="1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Instellen</a:t>
            </a:r>
            <a:r>
              <a:rPr lang="en-US" sz="3600" dirty="0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3600" dirty="0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van de Player</a:t>
            </a:r>
          </a:p>
        </p:txBody>
      </p:sp>
      <p:cxnSp>
        <p:nvCxnSpPr>
          <p:cNvPr id="13" name="Straight Connector 8">
            <a:extLst>
              <a:ext uri="{FF2B5EF4-FFF2-40B4-BE49-F238E27FC236}">
                <a16:creationId xmlns:a16="http://schemas.microsoft.com/office/drawing/2014/main" id="{53B7C5B3-32EE-400A-A447-A0FEECE2A8A5}"/>
              </a:ext>
            </a:extLst>
          </p:cNvPr>
          <p:cNvCxnSpPr/>
          <p:nvPr/>
        </p:nvCxnSpPr>
        <p:spPr>
          <a:xfrm>
            <a:off x="2860849" y="3513238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25">
            <a:extLst>
              <a:ext uri="{FF2B5EF4-FFF2-40B4-BE49-F238E27FC236}">
                <a16:creationId xmlns:a16="http://schemas.microsoft.com/office/drawing/2014/main" id="{EA49FBD6-B7DF-4C50-B740-4560EA4E1C79}"/>
              </a:ext>
            </a:extLst>
          </p:cNvPr>
          <p:cNvSpPr txBox="1"/>
          <p:nvPr/>
        </p:nvSpPr>
        <p:spPr>
          <a:xfrm>
            <a:off x="2860849" y="3768128"/>
            <a:ext cx="2628900" cy="519566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Keuzes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in de player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hebben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invloed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op de layouts die je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gaat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maken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6" name="Shape 3617">
            <a:extLst>
              <a:ext uri="{FF2B5EF4-FFF2-40B4-BE49-F238E27FC236}">
                <a16:creationId xmlns:a16="http://schemas.microsoft.com/office/drawing/2014/main" id="{FB3A01D3-C47F-4FD2-8961-5AD37EC0988B}"/>
              </a:ext>
            </a:extLst>
          </p:cNvPr>
          <p:cNvSpPr/>
          <p:nvPr/>
        </p:nvSpPr>
        <p:spPr>
          <a:xfrm>
            <a:off x="2008591" y="2921997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36" y="8255"/>
                </a:moveTo>
                <a:lnTo>
                  <a:pt x="12837" y="10800"/>
                </a:lnTo>
                <a:lnTo>
                  <a:pt x="8836" y="13345"/>
                </a:lnTo>
                <a:cubicBezTo>
                  <a:pt x="8836" y="13345"/>
                  <a:pt x="8836" y="8255"/>
                  <a:pt x="8836" y="8255"/>
                </a:cubicBezTo>
                <a:close/>
                <a:moveTo>
                  <a:pt x="8345" y="14727"/>
                </a:moveTo>
                <a:cubicBezTo>
                  <a:pt x="8461" y="14727"/>
                  <a:pt x="8564" y="14681"/>
                  <a:pt x="8647" y="14614"/>
                </a:cubicBezTo>
                <a:lnTo>
                  <a:pt x="8652" y="14620"/>
                </a:lnTo>
                <a:lnTo>
                  <a:pt x="14052" y="11184"/>
                </a:lnTo>
                <a:lnTo>
                  <a:pt x="14047" y="11178"/>
                </a:lnTo>
                <a:cubicBezTo>
                  <a:pt x="14160" y="11088"/>
                  <a:pt x="14236" y="10955"/>
                  <a:pt x="14236" y="10800"/>
                </a:cubicBezTo>
                <a:cubicBezTo>
                  <a:pt x="14236" y="10645"/>
                  <a:pt x="14160" y="10512"/>
                  <a:pt x="14047" y="10422"/>
                </a:cubicBezTo>
                <a:lnTo>
                  <a:pt x="14052" y="10417"/>
                </a:lnTo>
                <a:lnTo>
                  <a:pt x="8652" y="6980"/>
                </a:lnTo>
                <a:lnTo>
                  <a:pt x="8647" y="6986"/>
                </a:lnTo>
                <a:cubicBezTo>
                  <a:pt x="8564" y="6919"/>
                  <a:pt x="8461" y="6873"/>
                  <a:pt x="8345" y="6873"/>
                </a:cubicBezTo>
                <a:cubicBezTo>
                  <a:pt x="8074" y="6873"/>
                  <a:pt x="7855" y="7093"/>
                  <a:pt x="7855" y="7364"/>
                </a:cubicBezTo>
                <a:lnTo>
                  <a:pt x="7855" y="14236"/>
                </a:lnTo>
                <a:cubicBezTo>
                  <a:pt x="7855" y="14507"/>
                  <a:pt x="8074" y="14727"/>
                  <a:pt x="8345" y="14727"/>
                </a:cubicBezTo>
                <a:moveTo>
                  <a:pt x="19636" y="18655"/>
                </a:moveTo>
                <a:lnTo>
                  <a:pt x="18655" y="18655"/>
                </a:lnTo>
                <a:lnTo>
                  <a:pt x="18655" y="19636"/>
                </a:lnTo>
                <a:lnTo>
                  <a:pt x="19636" y="19636"/>
                </a:lnTo>
                <a:cubicBezTo>
                  <a:pt x="19636" y="19636"/>
                  <a:pt x="19636" y="18655"/>
                  <a:pt x="19636" y="18655"/>
                </a:cubicBezTo>
                <a:close/>
                <a:moveTo>
                  <a:pt x="19636" y="14727"/>
                </a:moveTo>
                <a:lnTo>
                  <a:pt x="18655" y="14727"/>
                </a:lnTo>
                <a:lnTo>
                  <a:pt x="18655" y="15709"/>
                </a:lnTo>
                <a:lnTo>
                  <a:pt x="19636" y="15709"/>
                </a:lnTo>
                <a:cubicBezTo>
                  <a:pt x="19636" y="15709"/>
                  <a:pt x="19636" y="14727"/>
                  <a:pt x="19636" y="14727"/>
                </a:cubicBezTo>
                <a:close/>
                <a:moveTo>
                  <a:pt x="19636" y="12764"/>
                </a:moveTo>
                <a:lnTo>
                  <a:pt x="18655" y="12764"/>
                </a:lnTo>
                <a:lnTo>
                  <a:pt x="18655" y="13745"/>
                </a:lnTo>
                <a:lnTo>
                  <a:pt x="19636" y="13745"/>
                </a:lnTo>
                <a:cubicBezTo>
                  <a:pt x="19636" y="13745"/>
                  <a:pt x="19636" y="12764"/>
                  <a:pt x="19636" y="12764"/>
                </a:cubicBezTo>
                <a:close/>
                <a:moveTo>
                  <a:pt x="19636" y="16691"/>
                </a:moveTo>
                <a:lnTo>
                  <a:pt x="18655" y="16691"/>
                </a:lnTo>
                <a:lnTo>
                  <a:pt x="18655" y="17673"/>
                </a:lnTo>
                <a:lnTo>
                  <a:pt x="19636" y="17673"/>
                </a:lnTo>
                <a:cubicBezTo>
                  <a:pt x="19636" y="17673"/>
                  <a:pt x="19636" y="16691"/>
                  <a:pt x="19636" y="16691"/>
                </a:cubicBezTo>
                <a:close/>
                <a:moveTo>
                  <a:pt x="18655" y="2945"/>
                </a:moveTo>
                <a:lnTo>
                  <a:pt x="19636" y="2945"/>
                </a:lnTo>
                <a:lnTo>
                  <a:pt x="19636" y="1964"/>
                </a:lnTo>
                <a:lnTo>
                  <a:pt x="18655" y="1964"/>
                </a:lnTo>
                <a:cubicBezTo>
                  <a:pt x="18655" y="1964"/>
                  <a:pt x="18655" y="2945"/>
                  <a:pt x="18655" y="2945"/>
                </a:cubicBezTo>
                <a:close/>
                <a:moveTo>
                  <a:pt x="20618" y="10309"/>
                </a:moveTo>
                <a:lnTo>
                  <a:pt x="17673" y="10309"/>
                </a:lnTo>
                <a:lnTo>
                  <a:pt x="17673" y="982"/>
                </a:lnTo>
                <a:lnTo>
                  <a:pt x="19636" y="982"/>
                </a:lnTo>
                <a:cubicBezTo>
                  <a:pt x="20178" y="982"/>
                  <a:pt x="20618" y="1421"/>
                  <a:pt x="20618" y="1964"/>
                </a:cubicBezTo>
                <a:cubicBezTo>
                  <a:pt x="20618" y="1964"/>
                  <a:pt x="20618" y="10309"/>
                  <a:pt x="20618" y="10309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7673" y="20618"/>
                </a:lnTo>
                <a:lnTo>
                  <a:pt x="17673" y="11291"/>
                </a:lnTo>
                <a:lnTo>
                  <a:pt x="20618" y="11291"/>
                </a:lnTo>
                <a:cubicBezTo>
                  <a:pt x="20618" y="11291"/>
                  <a:pt x="20618" y="19636"/>
                  <a:pt x="20618" y="19636"/>
                </a:cubicBezTo>
                <a:close/>
                <a:moveTo>
                  <a:pt x="16691" y="20618"/>
                </a:moveTo>
                <a:lnTo>
                  <a:pt x="4909" y="20618"/>
                </a:lnTo>
                <a:lnTo>
                  <a:pt x="4909" y="982"/>
                </a:lnTo>
                <a:lnTo>
                  <a:pt x="16691" y="982"/>
                </a:lnTo>
                <a:cubicBezTo>
                  <a:pt x="16691" y="982"/>
                  <a:pt x="16691" y="20618"/>
                  <a:pt x="16691" y="20618"/>
                </a:cubicBezTo>
                <a:close/>
                <a:moveTo>
                  <a:pt x="3927" y="10309"/>
                </a:moveTo>
                <a:lnTo>
                  <a:pt x="982" y="10309"/>
                </a:lnTo>
                <a:lnTo>
                  <a:pt x="982" y="1964"/>
                </a:lnTo>
                <a:cubicBezTo>
                  <a:pt x="982" y="1421"/>
                  <a:pt x="1422" y="982"/>
                  <a:pt x="1964" y="982"/>
                </a:cubicBezTo>
                <a:lnTo>
                  <a:pt x="3927" y="982"/>
                </a:lnTo>
                <a:cubicBezTo>
                  <a:pt x="3927" y="982"/>
                  <a:pt x="3927" y="10309"/>
                  <a:pt x="3927" y="10309"/>
                </a:cubicBezTo>
                <a:close/>
                <a:moveTo>
                  <a:pt x="3927" y="20618"/>
                </a:move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1291"/>
                </a:lnTo>
                <a:lnTo>
                  <a:pt x="3927" y="11291"/>
                </a:lnTo>
                <a:cubicBezTo>
                  <a:pt x="3927" y="11291"/>
                  <a:pt x="3927" y="20618"/>
                  <a:pt x="3927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8655" y="8836"/>
                </a:moveTo>
                <a:lnTo>
                  <a:pt x="19636" y="8836"/>
                </a:lnTo>
                <a:lnTo>
                  <a:pt x="19636" y="7855"/>
                </a:lnTo>
                <a:lnTo>
                  <a:pt x="18655" y="7855"/>
                </a:lnTo>
                <a:cubicBezTo>
                  <a:pt x="18655" y="7855"/>
                  <a:pt x="18655" y="8836"/>
                  <a:pt x="18655" y="8836"/>
                </a:cubicBezTo>
                <a:close/>
                <a:moveTo>
                  <a:pt x="18655" y="6873"/>
                </a:moveTo>
                <a:lnTo>
                  <a:pt x="19636" y="6873"/>
                </a:lnTo>
                <a:lnTo>
                  <a:pt x="19636" y="5891"/>
                </a:lnTo>
                <a:lnTo>
                  <a:pt x="18655" y="5891"/>
                </a:lnTo>
                <a:cubicBezTo>
                  <a:pt x="18655" y="5891"/>
                  <a:pt x="18655" y="6873"/>
                  <a:pt x="18655" y="6873"/>
                </a:cubicBezTo>
                <a:close/>
                <a:moveTo>
                  <a:pt x="18655" y="4909"/>
                </a:moveTo>
                <a:lnTo>
                  <a:pt x="19636" y="4909"/>
                </a:lnTo>
                <a:lnTo>
                  <a:pt x="19636" y="3927"/>
                </a:lnTo>
                <a:lnTo>
                  <a:pt x="18655" y="3927"/>
                </a:lnTo>
                <a:cubicBezTo>
                  <a:pt x="18655" y="3927"/>
                  <a:pt x="18655" y="4909"/>
                  <a:pt x="18655" y="4909"/>
                </a:cubicBezTo>
                <a:close/>
                <a:moveTo>
                  <a:pt x="1964" y="2945"/>
                </a:moveTo>
                <a:lnTo>
                  <a:pt x="2945" y="2945"/>
                </a:lnTo>
                <a:lnTo>
                  <a:pt x="2945" y="1964"/>
                </a:lnTo>
                <a:lnTo>
                  <a:pt x="1964" y="1964"/>
                </a:lnTo>
                <a:cubicBezTo>
                  <a:pt x="1964" y="1964"/>
                  <a:pt x="1964" y="2945"/>
                  <a:pt x="1964" y="2945"/>
                </a:cubicBezTo>
                <a:close/>
                <a:moveTo>
                  <a:pt x="1964" y="8836"/>
                </a:moveTo>
                <a:lnTo>
                  <a:pt x="2945" y="8836"/>
                </a:lnTo>
                <a:lnTo>
                  <a:pt x="2945" y="7855"/>
                </a:lnTo>
                <a:lnTo>
                  <a:pt x="1964" y="7855"/>
                </a:lnTo>
                <a:cubicBezTo>
                  <a:pt x="1964" y="7855"/>
                  <a:pt x="1964" y="8836"/>
                  <a:pt x="1964" y="8836"/>
                </a:cubicBezTo>
                <a:close/>
                <a:moveTo>
                  <a:pt x="2945" y="16691"/>
                </a:moveTo>
                <a:lnTo>
                  <a:pt x="1964" y="16691"/>
                </a:lnTo>
                <a:lnTo>
                  <a:pt x="1964" y="17673"/>
                </a:lnTo>
                <a:lnTo>
                  <a:pt x="2945" y="17673"/>
                </a:lnTo>
                <a:cubicBezTo>
                  <a:pt x="2945" y="17673"/>
                  <a:pt x="2945" y="16691"/>
                  <a:pt x="2945" y="16691"/>
                </a:cubicBezTo>
                <a:close/>
                <a:moveTo>
                  <a:pt x="2945" y="12764"/>
                </a:moveTo>
                <a:lnTo>
                  <a:pt x="1964" y="12764"/>
                </a:lnTo>
                <a:lnTo>
                  <a:pt x="1964" y="13745"/>
                </a:lnTo>
                <a:lnTo>
                  <a:pt x="2945" y="13745"/>
                </a:lnTo>
                <a:cubicBezTo>
                  <a:pt x="2945" y="13745"/>
                  <a:pt x="2945" y="12764"/>
                  <a:pt x="2945" y="12764"/>
                </a:cubicBezTo>
                <a:close/>
                <a:moveTo>
                  <a:pt x="2945" y="14727"/>
                </a:moveTo>
                <a:lnTo>
                  <a:pt x="1964" y="14727"/>
                </a:lnTo>
                <a:lnTo>
                  <a:pt x="1964" y="15709"/>
                </a:lnTo>
                <a:lnTo>
                  <a:pt x="2945" y="15709"/>
                </a:lnTo>
                <a:cubicBezTo>
                  <a:pt x="2945" y="15709"/>
                  <a:pt x="2945" y="14727"/>
                  <a:pt x="2945" y="14727"/>
                </a:cubicBezTo>
                <a:close/>
                <a:moveTo>
                  <a:pt x="2945" y="18655"/>
                </a:moveTo>
                <a:lnTo>
                  <a:pt x="1964" y="18655"/>
                </a:lnTo>
                <a:lnTo>
                  <a:pt x="1964" y="19636"/>
                </a:lnTo>
                <a:lnTo>
                  <a:pt x="2945" y="19636"/>
                </a:lnTo>
                <a:cubicBezTo>
                  <a:pt x="2945" y="19636"/>
                  <a:pt x="2945" y="18655"/>
                  <a:pt x="2945" y="18655"/>
                </a:cubicBezTo>
                <a:close/>
                <a:moveTo>
                  <a:pt x="1964" y="6873"/>
                </a:moveTo>
                <a:lnTo>
                  <a:pt x="2945" y="6873"/>
                </a:lnTo>
                <a:lnTo>
                  <a:pt x="2945" y="5891"/>
                </a:lnTo>
                <a:lnTo>
                  <a:pt x="1964" y="5891"/>
                </a:lnTo>
                <a:cubicBezTo>
                  <a:pt x="1964" y="5891"/>
                  <a:pt x="1964" y="6873"/>
                  <a:pt x="1964" y="6873"/>
                </a:cubicBezTo>
                <a:close/>
                <a:moveTo>
                  <a:pt x="1964" y="4909"/>
                </a:moveTo>
                <a:lnTo>
                  <a:pt x="2945" y="4909"/>
                </a:lnTo>
                <a:lnTo>
                  <a:pt x="2945" y="3927"/>
                </a:lnTo>
                <a:lnTo>
                  <a:pt x="1964" y="3927"/>
                </a:lnTo>
                <a:cubicBezTo>
                  <a:pt x="1964" y="3927"/>
                  <a:pt x="1964" y="4909"/>
                  <a:pt x="1964" y="4909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/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4E8B02D7-EFB7-421F-AE6E-E18C66C2000C}"/>
              </a:ext>
            </a:extLst>
          </p:cNvPr>
          <p:cNvGrpSpPr/>
          <p:nvPr/>
        </p:nvGrpSpPr>
        <p:grpSpPr>
          <a:xfrm>
            <a:off x="5060966" y="1800143"/>
            <a:ext cx="8286245" cy="4975101"/>
            <a:chOff x="-1218009" y="606151"/>
            <a:chExt cx="10058400" cy="6030254"/>
          </a:xfrm>
        </p:grpSpPr>
        <p:pic>
          <p:nvPicPr>
            <p:cNvPr id="21" name="Picture 7">
              <a:extLst>
                <a:ext uri="{FF2B5EF4-FFF2-40B4-BE49-F238E27FC236}">
                  <a16:creationId xmlns:a16="http://schemas.microsoft.com/office/drawing/2014/main" id="{DBEC1259-61F9-4C2F-80AC-F6FF4EE2F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8009" y="606151"/>
              <a:ext cx="10058400" cy="6030254"/>
            </a:xfrm>
            <a:prstGeom prst="rect">
              <a:avLst/>
            </a:prstGeom>
            <a:effectLst/>
          </p:spPr>
        </p:pic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4794D2BF-B61B-4082-BA45-EE69981A4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9658" y="1065014"/>
              <a:ext cx="7701697" cy="4828375"/>
            </a:xfrm>
            <a:prstGeom prst="rect">
              <a:avLst/>
            </a:prstGeom>
          </p:spPr>
        </p:pic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B5C101C8-A4D3-4964-BC41-2CB6F3EE9F87}"/>
              </a:ext>
            </a:extLst>
          </p:cNvPr>
          <p:cNvGrpSpPr/>
          <p:nvPr/>
        </p:nvGrpSpPr>
        <p:grpSpPr>
          <a:xfrm>
            <a:off x="7257630" y="82756"/>
            <a:ext cx="6394854" cy="3654911"/>
            <a:chOff x="4671469" y="349180"/>
            <a:chExt cx="8560032" cy="4598834"/>
          </a:xfrm>
        </p:grpSpPr>
        <p:pic>
          <p:nvPicPr>
            <p:cNvPr id="25" name="Picture 11">
              <a:extLst>
                <a:ext uri="{FF2B5EF4-FFF2-40B4-BE49-F238E27FC236}">
                  <a16:creationId xmlns:a16="http://schemas.microsoft.com/office/drawing/2014/main" id="{613ADE92-89F8-4DFF-AAC3-A0F252AF2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652068" y="-1631419"/>
              <a:ext cx="4598834" cy="8560032"/>
            </a:xfrm>
            <a:prstGeom prst="rect">
              <a:avLst/>
            </a:prstGeom>
            <a:effectLst/>
          </p:spPr>
        </p:pic>
        <p:pic>
          <p:nvPicPr>
            <p:cNvPr id="27" name="Afbeelding 26">
              <a:extLst>
                <a:ext uri="{FF2B5EF4-FFF2-40B4-BE49-F238E27FC236}">
                  <a16:creationId xmlns:a16="http://schemas.microsoft.com/office/drawing/2014/main" id="{2AED445D-2E4B-4C1E-9628-0D6B20547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65861" y="743016"/>
              <a:ext cx="6651113" cy="3743526"/>
            </a:xfrm>
            <a:prstGeom prst="rect">
              <a:avLst/>
            </a:prstGeom>
          </p:spPr>
        </p:pic>
      </p:grpSp>
      <p:sp>
        <p:nvSpPr>
          <p:cNvPr id="28" name="TextBox 13">
            <a:extLst>
              <a:ext uri="{FF2B5EF4-FFF2-40B4-BE49-F238E27FC236}">
                <a16:creationId xmlns:a16="http://schemas.microsoft.com/office/drawing/2014/main" id="{4362EE85-A2BD-4EE7-91C0-072E335258D7}"/>
              </a:ext>
            </a:extLst>
          </p:cNvPr>
          <p:cNvSpPr txBox="1"/>
          <p:nvPr/>
        </p:nvSpPr>
        <p:spPr>
          <a:xfrm>
            <a:off x="2860849" y="2062782"/>
            <a:ext cx="175437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Player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006939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/>
          <p:cNvSpPr>
            <a:spLocks/>
          </p:cNvSpPr>
          <p:nvPr/>
        </p:nvSpPr>
        <p:spPr bwMode="auto">
          <a:xfrm>
            <a:off x="1799216" y="2654049"/>
            <a:ext cx="716050" cy="774950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lIns="0" tIns="0" rIns="0" bIns="0" anchor="ctr"/>
          <a:lstStyle/>
          <a:p>
            <a:pPr algn="ctr"/>
            <a:endParaRPr lang="en-US" sz="14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</p:txBody>
      </p: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2148881" y="0"/>
            <a:ext cx="0" cy="265404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2148881" y="3429000"/>
            <a:ext cx="0" cy="3429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4">
            <a:extLst>
              <a:ext uri="{FF2B5EF4-FFF2-40B4-BE49-F238E27FC236}">
                <a16:creationId xmlns:a16="http://schemas.microsoft.com/office/drawing/2014/main" id="{C9EF0BFA-922D-472F-AC3A-FC6B87B01D09}"/>
              </a:ext>
            </a:extLst>
          </p:cNvPr>
          <p:cNvSpPr txBox="1"/>
          <p:nvPr/>
        </p:nvSpPr>
        <p:spPr>
          <a:xfrm>
            <a:off x="2860849" y="2316180"/>
            <a:ext cx="3684814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Het </a:t>
            </a:r>
            <a:r>
              <a:rPr lang="en-US" sz="3600" dirty="0" err="1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bepalen</a:t>
            </a:r>
            <a:r>
              <a:rPr lang="en-US" sz="3600" dirty="0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 van de Story Size</a:t>
            </a:r>
          </a:p>
        </p:txBody>
      </p:sp>
      <p:cxnSp>
        <p:nvCxnSpPr>
          <p:cNvPr id="13" name="Straight Connector 8">
            <a:extLst>
              <a:ext uri="{FF2B5EF4-FFF2-40B4-BE49-F238E27FC236}">
                <a16:creationId xmlns:a16="http://schemas.microsoft.com/office/drawing/2014/main" id="{53B7C5B3-32EE-400A-A447-A0FEECE2A8A5}"/>
              </a:ext>
            </a:extLst>
          </p:cNvPr>
          <p:cNvCxnSpPr/>
          <p:nvPr/>
        </p:nvCxnSpPr>
        <p:spPr>
          <a:xfrm>
            <a:off x="2860849" y="3513238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25">
            <a:extLst>
              <a:ext uri="{FF2B5EF4-FFF2-40B4-BE49-F238E27FC236}">
                <a16:creationId xmlns:a16="http://schemas.microsoft.com/office/drawing/2014/main" id="{EA49FBD6-B7DF-4C50-B740-4560EA4E1C79}"/>
              </a:ext>
            </a:extLst>
          </p:cNvPr>
          <p:cNvSpPr txBox="1"/>
          <p:nvPr/>
        </p:nvSpPr>
        <p:spPr>
          <a:xfrm>
            <a:off x="2860849" y="3768128"/>
            <a:ext cx="2628900" cy="79656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Bepaal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de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afmeting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van je slides </a:t>
            </a:r>
            <a:r>
              <a:rPr lang="en-US" sz="1200" b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altijd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vooraf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!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Dit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voorkomt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dat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je de slides later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moet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schalen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/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aanpassen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5" name="Shape 3636">
            <a:extLst>
              <a:ext uri="{FF2B5EF4-FFF2-40B4-BE49-F238E27FC236}">
                <a16:creationId xmlns:a16="http://schemas.microsoft.com/office/drawing/2014/main" id="{CBA76212-AD2A-484D-95FC-1CEBD0449CD8}"/>
              </a:ext>
            </a:extLst>
          </p:cNvPr>
          <p:cNvSpPr/>
          <p:nvPr/>
        </p:nvSpPr>
        <p:spPr>
          <a:xfrm>
            <a:off x="2016951" y="2901234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0"/>
                </a:moveTo>
                <a:lnTo>
                  <a:pt x="5891" y="0"/>
                </a:lnTo>
                <a:cubicBezTo>
                  <a:pt x="4806" y="0"/>
                  <a:pt x="3927" y="879"/>
                  <a:pt x="3927" y="1964"/>
                </a:cubicBezTo>
                <a:lnTo>
                  <a:pt x="3927" y="2455"/>
                </a:lnTo>
                <a:cubicBezTo>
                  <a:pt x="3927" y="2726"/>
                  <a:pt x="4147" y="2945"/>
                  <a:pt x="4418" y="2945"/>
                </a:cubicBezTo>
                <a:cubicBezTo>
                  <a:pt x="4690" y="2945"/>
                  <a:pt x="4909" y="2726"/>
                  <a:pt x="4909" y="2455"/>
                </a:cubicBezTo>
                <a:lnTo>
                  <a:pt x="4909" y="1964"/>
                </a:lnTo>
                <a:cubicBezTo>
                  <a:pt x="4909" y="1422"/>
                  <a:pt x="5349" y="982"/>
                  <a:pt x="5891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lnTo>
                  <a:pt x="20618" y="15709"/>
                </a:lnTo>
                <a:cubicBezTo>
                  <a:pt x="20618" y="16252"/>
                  <a:pt x="20178" y="16691"/>
                  <a:pt x="19636" y="16691"/>
                </a:cubicBezTo>
                <a:lnTo>
                  <a:pt x="19145" y="16691"/>
                </a:lnTo>
                <a:cubicBezTo>
                  <a:pt x="18874" y="16691"/>
                  <a:pt x="18655" y="16911"/>
                  <a:pt x="18655" y="17182"/>
                </a:cubicBezTo>
                <a:cubicBezTo>
                  <a:pt x="18655" y="17453"/>
                  <a:pt x="18874" y="17673"/>
                  <a:pt x="19145" y="17673"/>
                </a:cubicBezTo>
                <a:lnTo>
                  <a:pt x="19636" y="17673"/>
                </a:lnTo>
                <a:cubicBezTo>
                  <a:pt x="20721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354" y="17673"/>
                </a:moveTo>
                <a:lnTo>
                  <a:pt x="7369" y="13149"/>
                </a:lnTo>
                <a:lnTo>
                  <a:pt x="8875" y="15407"/>
                </a:lnTo>
                <a:cubicBezTo>
                  <a:pt x="8949" y="15584"/>
                  <a:pt x="9123" y="15709"/>
                  <a:pt x="9327" y="15709"/>
                </a:cubicBezTo>
                <a:cubicBezTo>
                  <a:pt x="9463" y="15709"/>
                  <a:pt x="9586" y="15655"/>
                  <a:pt x="9674" y="15565"/>
                </a:cubicBezTo>
                <a:lnTo>
                  <a:pt x="11198" y="14042"/>
                </a:lnTo>
                <a:lnTo>
                  <a:pt x="13376" y="17673"/>
                </a:lnTo>
                <a:cubicBezTo>
                  <a:pt x="13376" y="17673"/>
                  <a:pt x="4354" y="17673"/>
                  <a:pt x="4354" y="17673"/>
                </a:cubicBezTo>
                <a:close/>
                <a:moveTo>
                  <a:pt x="14692" y="17982"/>
                </a:moveTo>
                <a:lnTo>
                  <a:pt x="14690" y="17977"/>
                </a:lnTo>
                <a:cubicBezTo>
                  <a:pt x="14685" y="17967"/>
                  <a:pt x="14677" y="17959"/>
                  <a:pt x="14673" y="17949"/>
                </a:cubicBezTo>
                <a:lnTo>
                  <a:pt x="11747" y="13073"/>
                </a:lnTo>
                <a:lnTo>
                  <a:pt x="11745" y="13073"/>
                </a:lnTo>
                <a:cubicBezTo>
                  <a:pt x="11673" y="12892"/>
                  <a:pt x="11498" y="12764"/>
                  <a:pt x="11291" y="12764"/>
                </a:cubicBezTo>
                <a:cubicBezTo>
                  <a:pt x="11155" y="12764"/>
                  <a:pt x="11033" y="12819"/>
                  <a:pt x="10944" y="12908"/>
                </a:cubicBezTo>
                <a:lnTo>
                  <a:pt x="9397" y="14454"/>
                </a:lnTo>
                <a:lnTo>
                  <a:pt x="7816" y="12084"/>
                </a:lnTo>
                <a:cubicBezTo>
                  <a:pt x="7742" y="11907"/>
                  <a:pt x="7568" y="11782"/>
                  <a:pt x="7364" y="11782"/>
                </a:cubicBezTo>
                <a:cubicBezTo>
                  <a:pt x="7193" y="11782"/>
                  <a:pt x="7051" y="11874"/>
                  <a:pt x="6963" y="12006"/>
                </a:cubicBezTo>
                <a:lnTo>
                  <a:pt x="6955" y="12000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4236" y="18655"/>
                </a:lnTo>
                <a:cubicBezTo>
                  <a:pt x="14508" y="18655"/>
                  <a:pt x="14727" y="18435"/>
                  <a:pt x="14727" y="18164"/>
                </a:cubicBezTo>
                <a:cubicBezTo>
                  <a:pt x="14727" y="18099"/>
                  <a:pt x="14713" y="18039"/>
                  <a:pt x="14691" y="17983"/>
                </a:cubicBezTo>
                <a:cubicBezTo>
                  <a:pt x="14691" y="17983"/>
                  <a:pt x="14692" y="17982"/>
                  <a:pt x="14692" y="17982"/>
                </a:cubicBezTo>
                <a:close/>
                <a:moveTo>
                  <a:pt x="4909" y="7855"/>
                </a:moveTo>
                <a:cubicBezTo>
                  <a:pt x="5451" y="7855"/>
                  <a:pt x="5891" y="8295"/>
                  <a:pt x="5891" y="8836"/>
                </a:cubicBezTo>
                <a:cubicBezTo>
                  <a:pt x="5891" y="9379"/>
                  <a:pt x="5451" y="9818"/>
                  <a:pt x="4909" y="9818"/>
                </a:cubicBezTo>
                <a:cubicBezTo>
                  <a:pt x="4367" y="9818"/>
                  <a:pt x="3927" y="9379"/>
                  <a:pt x="3927" y="8836"/>
                </a:cubicBezTo>
                <a:cubicBezTo>
                  <a:pt x="3927" y="8295"/>
                  <a:pt x="4367" y="7855"/>
                  <a:pt x="4909" y="7855"/>
                </a:cubicBezTo>
                <a:moveTo>
                  <a:pt x="4909" y="10800"/>
                </a:moveTo>
                <a:cubicBezTo>
                  <a:pt x="5994" y="10800"/>
                  <a:pt x="6873" y="9921"/>
                  <a:pt x="6873" y="8836"/>
                </a:cubicBezTo>
                <a:cubicBezTo>
                  <a:pt x="6873" y="7752"/>
                  <a:pt x="5994" y="6873"/>
                  <a:pt x="4909" y="6873"/>
                </a:cubicBezTo>
                <a:cubicBezTo>
                  <a:pt x="3825" y="6873"/>
                  <a:pt x="2945" y="7752"/>
                  <a:pt x="2945" y="8836"/>
                </a:cubicBezTo>
                <a:cubicBezTo>
                  <a:pt x="2945" y="9921"/>
                  <a:pt x="3825" y="10800"/>
                  <a:pt x="4909" y="10800"/>
                </a:cubicBezTo>
                <a:moveTo>
                  <a:pt x="16691" y="19636"/>
                </a:moveTo>
                <a:cubicBezTo>
                  <a:pt x="16691" y="20179"/>
                  <a:pt x="16251" y="20619"/>
                  <a:pt x="15709" y="20619"/>
                </a:cubicBezTo>
                <a:lnTo>
                  <a:pt x="1964" y="20619"/>
                </a:lnTo>
                <a:cubicBezTo>
                  <a:pt x="1422" y="20619"/>
                  <a:pt x="982" y="20179"/>
                  <a:pt x="982" y="19636"/>
                </a:cubicBez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15709" y="4909"/>
                </a:lnTo>
                <a:cubicBezTo>
                  <a:pt x="16251" y="4909"/>
                  <a:pt x="16691" y="5349"/>
                  <a:pt x="16691" y="5891"/>
                </a:cubicBezTo>
                <a:cubicBezTo>
                  <a:pt x="16691" y="5891"/>
                  <a:pt x="16691" y="19636"/>
                  <a:pt x="16691" y="19636"/>
                </a:cubicBezTo>
                <a:close/>
                <a:moveTo>
                  <a:pt x="15709" y="3927"/>
                </a:move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5891"/>
                </a:lnTo>
                <a:cubicBezTo>
                  <a:pt x="17673" y="4806"/>
                  <a:pt x="16794" y="3927"/>
                  <a:pt x="15709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/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AAF1A4F6-345F-4E71-93F0-E86BB935AFA7}"/>
              </a:ext>
            </a:extLst>
          </p:cNvPr>
          <p:cNvSpPr txBox="1"/>
          <p:nvPr/>
        </p:nvSpPr>
        <p:spPr>
          <a:xfrm>
            <a:off x="2860849" y="2005519"/>
            <a:ext cx="175437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Layouts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BB32C04-7CB6-4F07-97E1-2BD38FF31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663" y="1419476"/>
            <a:ext cx="4761905" cy="4019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515827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/>
          <p:cNvSpPr>
            <a:spLocks/>
          </p:cNvSpPr>
          <p:nvPr/>
        </p:nvSpPr>
        <p:spPr bwMode="auto">
          <a:xfrm>
            <a:off x="1799216" y="2654049"/>
            <a:ext cx="716050" cy="774950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lIns="0" tIns="0" rIns="0" bIns="0" anchor="ctr"/>
          <a:lstStyle/>
          <a:p>
            <a:pPr algn="ctr"/>
            <a:endParaRPr lang="en-US" sz="14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</p:txBody>
      </p: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2148881" y="0"/>
            <a:ext cx="0" cy="265404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2148881" y="3429000"/>
            <a:ext cx="0" cy="3429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75D3C492-9601-4305-87B0-3D8EF45FA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630" y="269976"/>
            <a:ext cx="3730693" cy="3062287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60BB8694-C861-4770-8A3E-ADAF5CC82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341" y="3518001"/>
            <a:ext cx="3723982" cy="3062287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0" name="Pijl: omlaag 19">
            <a:extLst>
              <a:ext uri="{FF2B5EF4-FFF2-40B4-BE49-F238E27FC236}">
                <a16:creationId xmlns:a16="http://schemas.microsoft.com/office/drawing/2014/main" id="{7F7E0DD5-E919-4D48-9A0E-55DB89ACA918}"/>
              </a:ext>
            </a:extLst>
          </p:cNvPr>
          <p:cNvSpPr/>
          <p:nvPr/>
        </p:nvSpPr>
        <p:spPr bwMode="auto">
          <a:xfrm>
            <a:off x="8759651" y="3151288"/>
            <a:ext cx="571500" cy="733425"/>
          </a:xfrm>
          <a:prstGeom prst="downArrow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nl-NL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C9EF0BFA-922D-472F-AC3A-FC6B87B01D09}"/>
              </a:ext>
            </a:extLst>
          </p:cNvPr>
          <p:cNvSpPr txBox="1"/>
          <p:nvPr/>
        </p:nvSpPr>
        <p:spPr>
          <a:xfrm>
            <a:off x="2860849" y="2316180"/>
            <a:ext cx="3684814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 err="1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Indeling</a:t>
            </a:r>
            <a:endParaRPr lang="en-US" sz="3600" dirty="0">
              <a:latin typeface="Segoe UI" panose="020B0502040204020203" pitchFamily="34" charset="0"/>
              <a:ea typeface="Titillium Light" charset="0"/>
              <a:cs typeface="Segoe UI" panose="020B0502040204020203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3600" dirty="0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van de Layouts</a:t>
            </a:r>
          </a:p>
        </p:txBody>
      </p:sp>
      <p:cxnSp>
        <p:nvCxnSpPr>
          <p:cNvPr id="13" name="Straight Connector 8">
            <a:extLst>
              <a:ext uri="{FF2B5EF4-FFF2-40B4-BE49-F238E27FC236}">
                <a16:creationId xmlns:a16="http://schemas.microsoft.com/office/drawing/2014/main" id="{53B7C5B3-32EE-400A-A447-A0FEECE2A8A5}"/>
              </a:ext>
            </a:extLst>
          </p:cNvPr>
          <p:cNvCxnSpPr/>
          <p:nvPr/>
        </p:nvCxnSpPr>
        <p:spPr>
          <a:xfrm>
            <a:off x="2860849" y="3513238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25">
            <a:extLst>
              <a:ext uri="{FF2B5EF4-FFF2-40B4-BE49-F238E27FC236}">
                <a16:creationId xmlns:a16="http://schemas.microsoft.com/office/drawing/2014/main" id="{EA49FBD6-B7DF-4C50-B740-4560EA4E1C79}"/>
              </a:ext>
            </a:extLst>
          </p:cNvPr>
          <p:cNvSpPr txBox="1"/>
          <p:nvPr/>
        </p:nvSpPr>
        <p:spPr>
          <a:xfrm>
            <a:off x="2860849" y="3768128"/>
            <a:ext cx="2628900" cy="79656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Scenes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worden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layout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categoriën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in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bij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het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invoegen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van slides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uit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de Template.</a:t>
            </a:r>
          </a:p>
        </p:txBody>
      </p:sp>
      <p:sp>
        <p:nvSpPr>
          <p:cNvPr id="15" name="Shape 3636">
            <a:extLst>
              <a:ext uri="{FF2B5EF4-FFF2-40B4-BE49-F238E27FC236}">
                <a16:creationId xmlns:a16="http://schemas.microsoft.com/office/drawing/2014/main" id="{2630C78B-3363-4109-9D76-6585699AA94F}"/>
              </a:ext>
            </a:extLst>
          </p:cNvPr>
          <p:cNvSpPr/>
          <p:nvPr/>
        </p:nvSpPr>
        <p:spPr>
          <a:xfrm>
            <a:off x="2016951" y="2901234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0"/>
                </a:moveTo>
                <a:lnTo>
                  <a:pt x="5891" y="0"/>
                </a:lnTo>
                <a:cubicBezTo>
                  <a:pt x="4806" y="0"/>
                  <a:pt x="3927" y="879"/>
                  <a:pt x="3927" y="1964"/>
                </a:cubicBezTo>
                <a:lnTo>
                  <a:pt x="3927" y="2455"/>
                </a:lnTo>
                <a:cubicBezTo>
                  <a:pt x="3927" y="2726"/>
                  <a:pt x="4147" y="2945"/>
                  <a:pt x="4418" y="2945"/>
                </a:cubicBezTo>
                <a:cubicBezTo>
                  <a:pt x="4690" y="2945"/>
                  <a:pt x="4909" y="2726"/>
                  <a:pt x="4909" y="2455"/>
                </a:cubicBezTo>
                <a:lnTo>
                  <a:pt x="4909" y="1964"/>
                </a:lnTo>
                <a:cubicBezTo>
                  <a:pt x="4909" y="1422"/>
                  <a:pt x="5349" y="982"/>
                  <a:pt x="5891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lnTo>
                  <a:pt x="20618" y="15709"/>
                </a:lnTo>
                <a:cubicBezTo>
                  <a:pt x="20618" y="16252"/>
                  <a:pt x="20178" y="16691"/>
                  <a:pt x="19636" y="16691"/>
                </a:cubicBezTo>
                <a:lnTo>
                  <a:pt x="19145" y="16691"/>
                </a:lnTo>
                <a:cubicBezTo>
                  <a:pt x="18874" y="16691"/>
                  <a:pt x="18655" y="16911"/>
                  <a:pt x="18655" y="17182"/>
                </a:cubicBezTo>
                <a:cubicBezTo>
                  <a:pt x="18655" y="17453"/>
                  <a:pt x="18874" y="17673"/>
                  <a:pt x="19145" y="17673"/>
                </a:cubicBezTo>
                <a:lnTo>
                  <a:pt x="19636" y="17673"/>
                </a:lnTo>
                <a:cubicBezTo>
                  <a:pt x="20721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354" y="17673"/>
                </a:moveTo>
                <a:lnTo>
                  <a:pt x="7369" y="13149"/>
                </a:lnTo>
                <a:lnTo>
                  <a:pt x="8875" y="15407"/>
                </a:lnTo>
                <a:cubicBezTo>
                  <a:pt x="8949" y="15584"/>
                  <a:pt x="9123" y="15709"/>
                  <a:pt x="9327" y="15709"/>
                </a:cubicBezTo>
                <a:cubicBezTo>
                  <a:pt x="9463" y="15709"/>
                  <a:pt x="9586" y="15655"/>
                  <a:pt x="9674" y="15565"/>
                </a:cubicBezTo>
                <a:lnTo>
                  <a:pt x="11198" y="14042"/>
                </a:lnTo>
                <a:lnTo>
                  <a:pt x="13376" y="17673"/>
                </a:lnTo>
                <a:cubicBezTo>
                  <a:pt x="13376" y="17673"/>
                  <a:pt x="4354" y="17673"/>
                  <a:pt x="4354" y="17673"/>
                </a:cubicBezTo>
                <a:close/>
                <a:moveTo>
                  <a:pt x="14692" y="17982"/>
                </a:moveTo>
                <a:lnTo>
                  <a:pt x="14690" y="17977"/>
                </a:lnTo>
                <a:cubicBezTo>
                  <a:pt x="14685" y="17967"/>
                  <a:pt x="14677" y="17959"/>
                  <a:pt x="14673" y="17949"/>
                </a:cubicBezTo>
                <a:lnTo>
                  <a:pt x="11747" y="13073"/>
                </a:lnTo>
                <a:lnTo>
                  <a:pt x="11745" y="13073"/>
                </a:lnTo>
                <a:cubicBezTo>
                  <a:pt x="11673" y="12892"/>
                  <a:pt x="11498" y="12764"/>
                  <a:pt x="11291" y="12764"/>
                </a:cubicBezTo>
                <a:cubicBezTo>
                  <a:pt x="11155" y="12764"/>
                  <a:pt x="11033" y="12819"/>
                  <a:pt x="10944" y="12908"/>
                </a:cubicBezTo>
                <a:lnTo>
                  <a:pt x="9397" y="14454"/>
                </a:lnTo>
                <a:lnTo>
                  <a:pt x="7816" y="12084"/>
                </a:lnTo>
                <a:cubicBezTo>
                  <a:pt x="7742" y="11907"/>
                  <a:pt x="7568" y="11782"/>
                  <a:pt x="7364" y="11782"/>
                </a:cubicBezTo>
                <a:cubicBezTo>
                  <a:pt x="7193" y="11782"/>
                  <a:pt x="7051" y="11874"/>
                  <a:pt x="6963" y="12006"/>
                </a:cubicBezTo>
                <a:lnTo>
                  <a:pt x="6955" y="12000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4236" y="18655"/>
                </a:lnTo>
                <a:cubicBezTo>
                  <a:pt x="14508" y="18655"/>
                  <a:pt x="14727" y="18435"/>
                  <a:pt x="14727" y="18164"/>
                </a:cubicBezTo>
                <a:cubicBezTo>
                  <a:pt x="14727" y="18099"/>
                  <a:pt x="14713" y="18039"/>
                  <a:pt x="14691" y="17983"/>
                </a:cubicBezTo>
                <a:cubicBezTo>
                  <a:pt x="14691" y="17983"/>
                  <a:pt x="14692" y="17982"/>
                  <a:pt x="14692" y="17982"/>
                </a:cubicBezTo>
                <a:close/>
                <a:moveTo>
                  <a:pt x="4909" y="7855"/>
                </a:moveTo>
                <a:cubicBezTo>
                  <a:pt x="5451" y="7855"/>
                  <a:pt x="5891" y="8295"/>
                  <a:pt x="5891" y="8836"/>
                </a:cubicBezTo>
                <a:cubicBezTo>
                  <a:pt x="5891" y="9379"/>
                  <a:pt x="5451" y="9818"/>
                  <a:pt x="4909" y="9818"/>
                </a:cubicBezTo>
                <a:cubicBezTo>
                  <a:pt x="4367" y="9818"/>
                  <a:pt x="3927" y="9379"/>
                  <a:pt x="3927" y="8836"/>
                </a:cubicBezTo>
                <a:cubicBezTo>
                  <a:pt x="3927" y="8295"/>
                  <a:pt x="4367" y="7855"/>
                  <a:pt x="4909" y="7855"/>
                </a:cubicBezTo>
                <a:moveTo>
                  <a:pt x="4909" y="10800"/>
                </a:moveTo>
                <a:cubicBezTo>
                  <a:pt x="5994" y="10800"/>
                  <a:pt x="6873" y="9921"/>
                  <a:pt x="6873" y="8836"/>
                </a:cubicBezTo>
                <a:cubicBezTo>
                  <a:pt x="6873" y="7752"/>
                  <a:pt x="5994" y="6873"/>
                  <a:pt x="4909" y="6873"/>
                </a:cubicBezTo>
                <a:cubicBezTo>
                  <a:pt x="3825" y="6873"/>
                  <a:pt x="2945" y="7752"/>
                  <a:pt x="2945" y="8836"/>
                </a:cubicBezTo>
                <a:cubicBezTo>
                  <a:pt x="2945" y="9921"/>
                  <a:pt x="3825" y="10800"/>
                  <a:pt x="4909" y="10800"/>
                </a:cubicBezTo>
                <a:moveTo>
                  <a:pt x="16691" y="19636"/>
                </a:moveTo>
                <a:cubicBezTo>
                  <a:pt x="16691" y="20179"/>
                  <a:pt x="16251" y="20619"/>
                  <a:pt x="15709" y="20619"/>
                </a:cubicBezTo>
                <a:lnTo>
                  <a:pt x="1964" y="20619"/>
                </a:lnTo>
                <a:cubicBezTo>
                  <a:pt x="1422" y="20619"/>
                  <a:pt x="982" y="20179"/>
                  <a:pt x="982" y="19636"/>
                </a:cubicBez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15709" y="4909"/>
                </a:lnTo>
                <a:cubicBezTo>
                  <a:pt x="16251" y="4909"/>
                  <a:pt x="16691" y="5349"/>
                  <a:pt x="16691" y="5891"/>
                </a:cubicBezTo>
                <a:cubicBezTo>
                  <a:pt x="16691" y="5891"/>
                  <a:pt x="16691" y="19636"/>
                  <a:pt x="16691" y="19636"/>
                </a:cubicBezTo>
                <a:close/>
                <a:moveTo>
                  <a:pt x="15709" y="3927"/>
                </a:move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5891"/>
                </a:lnTo>
                <a:cubicBezTo>
                  <a:pt x="17673" y="4806"/>
                  <a:pt x="16794" y="3927"/>
                  <a:pt x="15709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/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EA5D3F53-72F8-4AFB-A7C5-6755159909E7}"/>
              </a:ext>
            </a:extLst>
          </p:cNvPr>
          <p:cNvSpPr txBox="1"/>
          <p:nvPr/>
        </p:nvSpPr>
        <p:spPr>
          <a:xfrm>
            <a:off x="2860849" y="2005519"/>
            <a:ext cx="175437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Layouts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701095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/>
          <p:cNvSpPr>
            <a:spLocks/>
          </p:cNvSpPr>
          <p:nvPr/>
        </p:nvSpPr>
        <p:spPr bwMode="auto">
          <a:xfrm>
            <a:off x="1799216" y="2654049"/>
            <a:ext cx="716050" cy="774950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lIns="0" tIns="0" rIns="0" bIns="0" anchor="ctr"/>
          <a:lstStyle/>
          <a:p>
            <a:pPr algn="ctr"/>
            <a:endParaRPr lang="en-US" sz="14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</p:txBody>
      </p: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2148881" y="0"/>
            <a:ext cx="0" cy="265404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2148881" y="3429000"/>
            <a:ext cx="0" cy="3429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4">
            <a:extLst>
              <a:ext uri="{FF2B5EF4-FFF2-40B4-BE49-F238E27FC236}">
                <a16:creationId xmlns:a16="http://schemas.microsoft.com/office/drawing/2014/main" id="{C9EF0BFA-922D-472F-AC3A-FC6B87B01D09}"/>
              </a:ext>
            </a:extLst>
          </p:cNvPr>
          <p:cNvSpPr txBox="1"/>
          <p:nvPr/>
        </p:nvSpPr>
        <p:spPr>
          <a:xfrm>
            <a:off x="2860849" y="2016772"/>
            <a:ext cx="3684814" cy="13295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 err="1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Bepaal</a:t>
            </a:r>
            <a:r>
              <a:rPr lang="en-US" sz="3600" dirty="0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 </a:t>
            </a:r>
            <a:r>
              <a:rPr lang="en-US" sz="3600" b="1" dirty="0" err="1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welke</a:t>
            </a:r>
            <a:r>
              <a:rPr lang="en-US" sz="3600" b="1" dirty="0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 </a:t>
            </a:r>
            <a:r>
              <a:rPr lang="en-US" sz="3600" dirty="0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Layouts je </a:t>
            </a:r>
            <a:r>
              <a:rPr lang="en-US" sz="3600" dirty="0" err="1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vaak</a:t>
            </a:r>
            <a:r>
              <a:rPr lang="en-US" sz="3600" dirty="0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 </a:t>
            </a:r>
            <a:r>
              <a:rPr lang="en-US" sz="3600" dirty="0" err="1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gebruikt</a:t>
            </a:r>
            <a:r>
              <a:rPr lang="en-US" sz="3600" dirty="0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 </a:t>
            </a:r>
          </a:p>
        </p:txBody>
      </p:sp>
      <p:cxnSp>
        <p:nvCxnSpPr>
          <p:cNvPr id="13" name="Straight Connector 8">
            <a:extLst>
              <a:ext uri="{FF2B5EF4-FFF2-40B4-BE49-F238E27FC236}">
                <a16:creationId xmlns:a16="http://schemas.microsoft.com/office/drawing/2014/main" id="{53B7C5B3-32EE-400A-A447-A0FEECE2A8A5}"/>
              </a:ext>
            </a:extLst>
          </p:cNvPr>
          <p:cNvCxnSpPr/>
          <p:nvPr/>
        </p:nvCxnSpPr>
        <p:spPr>
          <a:xfrm>
            <a:off x="2860849" y="3513238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25">
            <a:extLst>
              <a:ext uri="{FF2B5EF4-FFF2-40B4-BE49-F238E27FC236}">
                <a16:creationId xmlns:a16="http://schemas.microsoft.com/office/drawing/2014/main" id="{EA49FBD6-B7DF-4C50-B740-4560EA4E1C79}"/>
              </a:ext>
            </a:extLst>
          </p:cNvPr>
          <p:cNvSpPr txBox="1"/>
          <p:nvPr/>
        </p:nvSpPr>
        <p:spPr>
          <a:xfrm>
            <a:off x="2860849" y="3768128"/>
            <a:ext cx="2628900" cy="162756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Bijvoorbeeld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Titelschermen</a:t>
            </a:r>
            <a:endParaRPr lang="en-US" sz="1200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Layouts met 1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kolom</a:t>
            </a:r>
            <a:endParaRPr lang="en-US" sz="1200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Layouts met 2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kolommen</a:t>
            </a:r>
            <a:endParaRPr lang="en-US" sz="1200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Toetsvragen</a:t>
            </a:r>
            <a:endParaRPr lang="en-US" sz="1200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</p:txBody>
      </p:sp>
      <p:sp>
        <p:nvSpPr>
          <p:cNvPr id="15" name="Shape 3636">
            <a:extLst>
              <a:ext uri="{FF2B5EF4-FFF2-40B4-BE49-F238E27FC236}">
                <a16:creationId xmlns:a16="http://schemas.microsoft.com/office/drawing/2014/main" id="{2630C78B-3363-4109-9D76-6585699AA94F}"/>
              </a:ext>
            </a:extLst>
          </p:cNvPr>
          <p:cNvSpPr/>
          <p:nvPr/>
        </p:nvSpPr>
        <p:spPr>
          <a:xfrm>
            <a:off x="2016951" y="2901234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0"/>
                </a:moveTo>
                <a:lnTo>
                  <a:pt x="5891" y="0"/>
                </a:lnTo>
                <a:cubicBezTo>
                  <a:pt x="4806" y="0"/>
                  <a:pt x="3927" y="879"/>
                  <a:pt x="3927" y="1964"/>
                </a:cubicBezTo>
                <a:lnTo>
                  <a:pt x="3927" y="2455"/>
                </a:lnTo>
                <a:cubicBezTo>
                  <a:pt x="3927" y="2726"/>
                  <a:pt x="4147" y="2945"/>
                  <a:pt x="4418" y="2945"/>
                </a:cubicBezTo>
                <a:cubicBezTo>
                  <a:pt x="4690" y="2945"/>
                  <a:pt x="4909" y="2726"/>
                  <a:pt x="4909" y="2455"/>
                </a:cubicBezTo>
                <a:lnTo>
                  <a:pt x="4909" y="1964"/>
                </a:lnTo>
                <a:cubicBezTo>
                  <a:pt x="4909" y="1422"/>
                  <a:pt x="5349" y="982"/>
                  <a:pt x="5891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lnTo>
                  <a:pt x="20618" y="15709"/>
                </a:lnTo>
                <a:cubicBezTo>
                  <a:pt x="20618" y="16252"/>
                  <a:pt x="20178" y="16691"/>
                  <a:pt x="19636" y="16691"/>
                </a:cubicBezTo>
                <a:lnTo>
                  <a:pt x="19145" y="16691"/>
                </a:lnTo>
                <a:cubicBezTo>
                  <a:pt x="18874" y="16691"/>
                  <a:pt x="18655" y="16911"/>
                  <a:pt x="18655" y="17182"/>
                </a:cubicBezTo>
                <a:cubicBezTo>
                  <a:pt x="18655" y="17453"/>
                  <a:pt x="18874" y="17673"/>
                  <a:pt x="19145" y="17673"/>
                </a:cubicBezTo>
                <a:lnTo>
                  <a:pt x="19636" y="17673"/>
                </a:lnTo>
                <a:cubicBezTo>
                  <a:pt x="20721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354" y="17673"/>
                </a:moveTo>
                <a:lnTo>
                  <a:pt x="7369" y="13149"/>
                </a:lnTo>
                <a:lnTo>
                  <a:pt x="8875" y="15407"/>
                </a:lnTo>
                <a:cubicBezTo>
                  <a:pt x="8949" y="15584"/>
                  <a:pt x="9123" y="15709"/>
                  <a:pt x="9327" y="15709"/>
                </a:cubicBezTo>
                <a:cubicBezTo>
                  <a:pt x="9463" y="15709"/>
                  <a:pt x="9586" y="15655"/>
                  <a:pt x="9674" y="15565"/>
                </a:cubicBezTo>
                <a:lnTo>
                  <a:pt x="11198" y="14042"/>
                </a:lnTo>
                <a:lnTo>
                  <a:pt x="13376" y="17673"/>
                </a:lnTo>
                <a:cubicBezTo>
                  <a:pt x="13376" y="17673"/>
                  <a:pt x="4354" y="17673"/>
                  <a:pt x="4354" y="17673"/>
                </a:cubicBezTo>
                <a:close/>
                <a:moveTo>
                  <a:pt x="14692" y="17982"/>
                </a:moveTo>
                <a:lnTo>
                  <a:pt x="14690" y="17977"/>
                </a:lnTo>
                <a:cubicBezTo>
                  <a:pt x="14685" y="17967"/>
                  <a:pt x="14677" y="17959"/>
                  <a:pt x="14673" y="17949"/>
                </a:cubicBezTo>
                <a:lnTo>
                  <a:pt x="11747" y="13073"/>
                </a:lnTo>
                <a:lnTo>
                  <a:pt x="11745" y="13073"/>
                </a:lnTo>
                <a:cubicBezTo>
                  <a:pt x="11673" y="12892"/>
                  <a:pt x="11498" y="12764"/>
                  <a:pt x="11291" y="12764"/>
                </a:cubicBezTo>
                <a:cubicBezTo>
                  <a:pt x="11155" y="12764"/>
                  <a:pt x="11033" y="12819"/>
                  <a:pt x="10944" y="12908"/>
                </a:cubicBezTo>
                <a:lnTo>
                  <a:pt x="9397" y="14454"/>
                </a:lnTo>
                <a:lnTo>
                  <a:pt x="7816" y="12084"/>
                </a:lnTo>
                <a:cubicBezTo>
                  <a:pt x="7742" y="11907"/>
                  <a:pt x="7568" y="11782"/>
                  <a:pt x="7364" y="11782"/>
                </a:cubicBezTo>
                <a:cubicBezTo>
                  <a:pt x="7193" y="11782"/>
                  <a:pt x="7051" y="11874"/>
                  <a:pt x="6963" y="12006"/>
                </a:cubicBezTo>
                <a:lnTo>
                  <a:pt x="6955" y="12000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4236" y="18655"/>
                </a:lnTo>
                <a:cubicBezTo>
                  <a:pt x="14508" y="18655"/>
                  <a:pt x="14727" y="18435"/>
                  <a:pt x="14727" y="18164"/>
                </a:cubicBezTo>
                <a:cubicBezTo>
                  <a:pt x="14727" y="18099"/>
                  <a:pt x="14713" y="18039"/>
                  <a:pt x="14691" y="17983"/>
                </a:cubicBezTo>
                <a:cubicBezTo>
                  <a:pt x="14691" y="17983"/>
                  <a:pt x="14692" y="17982"/>
                  <a:pt x="14692" y="17982"/>
                </a:cubicBezTo>
                <a:close/>
                <a:moveTo>
                  <a:pt x="4909" y="7855"/>
                </a:moveTo>
                <a:cubicBezTo>
                  <a:pt x="5451" y="7855"/>
                  <a:pt x="5891" y="8295"/>
                  <a:pt x="5891" y="8836"/>
                </a:cubicBezTo>
                <a:cubicBezTo>
                  <a:pt x="5891" y="9379"/>
                  <a:pt x="5451" y="9818"/>
                  <a:pt x="4909" y="9818"/>
                </a:cubicBezTo>
                <a:cubicBezTo>
                  <a:pt x="4367" y="9818"/>
                  <a:pt x="3927" y="9379"/>
                  <a:pt x="3927" y="8836"/>
                </a:cubicBezTo>
                <a:cubicBezTo>
                  <a:pt x="3927" y="8295"/>
                  <a:pt x="4367" y="7855"/>
                  <a:pt x="4909" y="7855"/>
                </a:cubicBezTo>
                <a:moveTo>
                  <a:pt x="4909" y="10800"/>
                </a:moveTo>
                <a:cubicBezTo>
                  <a:pt x="5994" y="10800"/>
                  <a:pt x="6873" y="9921"/>
                  <a:pt x="6873" y="8836"/>
                </a:cubicBezTo>
                <a:cubicBezTo>
                  <a:pt x="6873" y="7752"/>
                  <a:pt x="5994" y="6873"/>
                  <a:pt x="4909" y="6873"/>
                </a:cubicBezTo>
                <a:cubicBezTo>
                  <a:pt x="3825" y="6873"/>
                  <a:pt x="2945" y="7752"/>
                  <a:pt x="2945" y="8836"/>
                </a:cubicBezTo>
                <a:cubicBezTo>
                  <a:pt x="2945" y="9921"/>
                  <a:pt x="3825" y="10800"/>
                  <a:pt x="4909" y="10800"/>
                </a:cubicBezTo>
                <a:moveTo>
                  <a:pt x="16691" y="19636"/>
                </a:moveTo>
                <a:cubicBezTo>
                  <a:pt x="16691" y="20179"/>
                  <a:pt x="16251" y="20619"/>
                  <a:pt x="15709" y="20619"/>
                </a:cubicBezTo>
                <a:lnTo>
                  <a:pt x="1964" y="20619"/>
                </a:lnTo>
                <a:cubicBezTo>
                  <a:pt x="1422" y="20619"/>
                  <a:pt x="982" y="20179"/>
                  <a:pt x="982" y="19636"/>
                </a:cubicBez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15709" y="4909"/>
                </a:lnTo>
                <a:cubicBezTo>
                  <a:pt x="16251" y="4909"/>
                  <a:pt x="16691" y="5349"/>
                  <a:pt x="16691" y="5891"/>
                </a:cubicBezTo>
                <a:cubicBezTo>
                  <a:pt x="16691" y="5891"/>
                  <a:pt x="16691" y="19636"/>
                  <a:pt x="16691" y="19636"/>
                </a:cubicBezTo>
                <a:close/>
                <a:moveTo>
                  <a:pt x="15709" y="3927"/>
                </a:move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5891"/>
                </a:lnTo>
                <a:cubicBezTo>
                  <a:pt x="17673" y="4806"/>
                  <a:pt x="16794" y="3927"/>
                  <a:pt x="15709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/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EA5D3F53-72F8-4AFB-A7C5-6755159909E7}"/>
              </a:ext>
            </a:extLst>
          </p:cNvPr>
          <p:cNvSpPr txBox="1"/>
          <p:nvPr/>
        </p:nvSpPr>
        <p:spPr>
          <a:xfrm>
            <a:off x="2860849" y="1706111"/>
            <a:ext cx="175437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Layouts</a:t>
            </a:r>
          </a:p>
        </p:txBody>
      </p:sp>
      <p:pic>
        <p:nvPicPr>
          <p:cNvPr id="3" name="Tijdelijke aanduiding voor afbeelding 2">
            <a:extLst>
              <a:ext uri="{FF2B5EF4-FFF2-40B4-BE49-F238E27FC236}">
                <a16:creationId xmlns:a16="http://schemas.microsoft.com/office/drawing/2014/main" id="{73C06435-648C-4721-97BB-34490F2EB22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250" b="250"/>
          <a:stretch>
            <a:fillRect/>
          </a:stretch>
        </p:blipFill>
        <p:spPr>
          <a:xfrm>
            <a:off x="6096000" y="0"/>
            <a:ext cx="6096000" cy="3429000"/>
          </a:xfrm>
          <a:ln>
            <a:solidFill>
              <a:schemeClr val="bg2"/>
            </a:solidFill>
          </a:ln>
        </p:spPr>
      </p:pic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9AB6A784-D5D1-49C0-8E23-F1AA05F35BE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t="953" b="953"/>
          <a:stretch>
            <a:fillRect/>
          </a:stretch>
        </p:blipFill>
        <p:spPr>
          <a:xfrm>
            <a:off x="6096000" y="3429000"/>
            <a:ext cx="6096000" cy="3429000"/>
          </a:xfrm>
          <a:ln>
            <a:solidFill>
              <a:schemeClr val="bg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041711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/>
          <p:cNvSpPr>
            <a:spLocks/>
          </p:cNvSpPr>
          <p:nvPr/>
        </p:nvSpPr>
        <p:spPr bwMode="auto">
          <a:xfrm>
            <a:off x="1799216" y="2654049"/>
            <a:ext cx="716050" cy="774950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lIns="0" tIns="0" rIns="0" bIns="0" anchor="ctr"/>
          <a:lstStyle/>
          <a:p>
            <a:pPr algn="ctr"/>
            <a:endParaRPr lang="en-US" sz="14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</p:txBody>
      </p: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2148881" y="0"/>
            <a:ext cx="0" cy="265404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2148881" y="3429000"/>
            <a:ext cx="0" cy="3429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4">
            <a:extLst>
              <a:ext uri="{FF2B5EF4-FFF2-40B4-BE49-F238E27FC236}">
                <a16:creationId xmlns:a16="http://schemas.microsoft.com/office/drawing/2014/main" id="{C9EF0BFA-922D-472F-AC3A-FC6B87B01D09}"/>
              </a:ext>
            </a:extLst>
          </p:cNvPr>
          <p:cNvSpPr txBox="1"/>
          <p:nvPr/>
        </p:nvSpPr>
        <p:spPr>
          <a:xfrm>
            <a:off x="2860848" y="2183679"/>
            <a:ext cx="5168453" cy="13295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 err="1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Bepaal</a:t>
            </a:r>
            <a:r>
              <a:rPr lang="en-US" sz="3600" dirty="0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 wat </a:t>
            </a:r>
            <a:r>
              <a:rPr lang="en-US" sz="3600" dirty="0" err="1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er</a:t>
            </a:r>
            <a:r>
              <a:rPr lang="en-US" sz="3600" dirty="0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 in de </a:t>
            </a:r>
          </a:p>
          <a:p>
            <a:pPr>
              <a:lnSpc>
                <a:spcPct val="80000"/>
              </a:lnSpc>
            </a:pPr>
            <a:r>
              <a:rPr lang="en-US" sz="3600" dirty="0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Slide Master </a:t>
            </a:r>
            <a:r>
              <a:rPr lang="en-US" sz="3600" dirty="0" err="1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moet</a:t>
            </a:r>
            <a:r>
              <a:rPr lang="en-US" sz="3600" dirty="0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 </a:t>
            </a:r>
            <a:r>
              <a:rPr lang="en-US" sz="3600" dirty="0" err="1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komen</a:t>
            </a:r>
            <a:endParaRPr lang="en-US" sz="3600" dirty="0">
              <a:latin typeface="Segoe UI" panose="020B0502040204020203" pitchFamily="34" charset="0"/>
              <a:ea typeface="Titillium Light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8">
            <a:extLst>
              <a:ext uri="{FF2B5EF4-FFF2-40B4-BE49-F238E27FC236}">
                <a16:creationId xmlns:a16="http://schemas.microsoft.com/office/drawing/2014/main" id="{53B7C5B3-32EE-400A-A447-A0FEECE2A8A5}"/>
              </a:ext>
            </a:extLst>
          </p:cNvPr>
          <p:cNvCxnSpPr/>
          <p:nvPr/>
        </p:nvCxnSpPr>
        <p:spPr>
          <a:xfrm>
            <a:off x="2860849" y="3513238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25">
            <a:extLst>
              <a:ext uri="{FF2B5EF4-FFF2-40B4-BE49-F238E27FC236}">
                <a16:creationId xmlns:a16="http://schemas.microsoft.com/office/drawing/2014/main" id="{EA49FBD6-B7DF-4C50-B740-4560EA4E1C79}"/>
              </a:ext>
            </a:extLst>
          </p:cNvPr>
          <p:cNvSpPr txBox="1"/>
          <p:nvPr/>
        </p:nvSpPr>
        <p:spPr>
          <a:xfrm>
            <a:off x="2860848" y="3768128"/>
            <a:ext cx="5882557" cy="1904560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Komt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het element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terug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b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op </a:t>
            </a:r>
            <a:r>
              <a:rPr lang="en-US" sz="1200" b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iedere</a:t>
            </a:r>
            <a:r>
              <a:rPr lang="en-US" sz="1200" b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pagina</a:t>
            </a:r>
            <a:r>
              <a:rPr lang="en-US" sz="1200" b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Zet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deze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dan in de </a:t>
            </a:r>
            <a:r>
              <a:rPr lang="en-US" sz="1200" b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Slide Master!</a:t>
            </a:r>
          </a:p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(View &gt; Slide Master)</a:t>
            </a:r>
          </a:p>
          <a:p>
            <a:pPr>
              <a:lnSpc>
                <a:spcPct val="150000"/>
              </a:lnSpc>
            </a:pPr>
            <a:endParaRPr lang="en-US" sz="1200" i="1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Alles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wat je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plaatst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op: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Master Slide: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Komt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overal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terug</a:t>
            </a:r>
            <a:endParaRPr lang="en-US" sz="1200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Master Layouts: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Komt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alleen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terug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in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deze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specifieke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layout</a:t>
            </a:r>
          </a:p>
        </p:txBody>
      </p:sp>
      <p:sp>
        <p:nvSpPr>
          <p:cNvPr id="15" name="Shape 3636">
            <a:extLst>
              <a:ext uri="{FF2B5EF4-FFF2-40B4-BE49-F238E27FC236}">
                <a16:creationId xmlns:a16="http://schemas.microsoft.com/office/drawing/2014/main" id="{2630C78B-3363-4109-9D76-6585699AA94F}"/>
              </a:ext>
            </a:extLst>
          </p:cNvPr>
          <p:cNvSpPr/>
          <p:nvPr/>
        </p:nvSpPr>
        <p:spPr>
          <a:xfrm>
            <a:off x="2016951" y="2901234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0"/>
                </a:moveTo>
                <a:lnTo>
                  <a:pt x="5891" y="0"/>
                </a:lnTo>
                <a:cubicBezTo>
                  <a:pt x="4806" y="0"/>
                  <a:pt x="3927" y="879"/>
                  <a:pt x="3927" y="1964"/>
                </a:cubicBezTo>
                <a:lnTo>
                  <a:pt x="3927" y="2455"/>
                </a:lnTo>
                <a:cubicBezTo>
                  <a:pt x="3927" y="2726"/>
                  <a:pt x="4147" y="2945"/>
                  <a:pt x="4418" y="2945"/>
                </a:cubicBezTo>
                <a:cubicBezTo>
                  <a:pt x="4690" y="2945"/>
                  <a:pt x="4909" y="2726"/>
                  <a:pt x="4909" y="2455"/>
                </a:cubicBezTo>
                <a:lnTo>
                  <a:pt x="4909" y="1964"/>
                </a:lnTo>
                <a:cubicBezTo>
                  <a:pt x="4909" y="1422"/>
                  <a:pt x="5349" y="982"/>
                  <a:pt x="5891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lnTo>
                  <a:pt x="20618" y="15709"/>
                </a:lnTo>
                <a:cubicBezTo>
                  <a:pt x="20618" y="16252"/>
                  <a:pt x="20178" y="16691"/>
                  <a:pt x="19636" y="16691"/>
                </a:cubicBezTo>
                <a:lnTo>
                  <a:pt x="19145" y="16691"/>
                </a:lnTo>
                <a:cubicBezTo>
                  <a:pt x="18874" y="16691"/>
                  <a:pt x="18655" y="16911"/>
                  <a:pt x="18655" y="17182"/>
                </a:cubicBezTo>
                <a:cubicBezTo>
                  <a:pt x="18655" y="17453"/>
                  <a:pt x="18874" y="17673"/>
                  <a:pt x="19145" y="17673"/>
                </a:cubicBezTo>
                <a:lnTo>
                  <a:pt x="19636" y="17673"/>
                </a:lnTo>
                <a:cubicBezTo>
                  <a:pt x="20721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354" y="17673"/>
                </a:moveTo>
                <a:lnTo>
                  <a:pt x="7369" y="13149"/>
                </a:lnTo>
                <a:lnTo>
                  <a:pt x="8875" y="15407"/>
                </a:lnTo>
                <a:cubicBezTo>
                  <a:pt x="8949" y="15584"/>
                  <a:pt x="9123" y="15709"/>
                  <a:pt x="9327" y="15709"/>
                </a:cubicBezTo>
                <a:cubicBezTo>
                  <a:pt x="9463" y="15709"/>
                  <a:pt x="9586" y="15655"/>
                  <a:pt x="9674" y="15565"/>
                </a:cubicBezTo>
                <a:lnTo>
                  <a:pt x="11198" y="14042"/>
                </a:lnTo>
                <a:lnTo>
                  <a:pt x="13376" y="17673"/>
                </a:lnTo>
                <a:cubicBezTo>
                  <a:pt x="13376" y="17673"/>
                  <a:pt x="4354" y="17673"/>
                  <a:pt x="4354" y="17673"/>
                </a:cubicBezTo>
                <a:close/>
                <a:moveTo>
                  <a:pt x="14692" y="17982"/>
                </a:moveTo>
                <a:lnTo>
                  <a:pt x="14690" y="17977"/>
                </a:lnTo>
                <a:cubicBezTo>
                  <a:pt x="14685" y="17967"/>
                  <a:pt x="14677" y="17959"/>
                  <a:pt x="14673" y="17949"/>
                </a:cubicBezTo>
                <a:lnTo>
                  <a:pt x="11747" y="13073"/>
                </a:lnTo>
                <a:lnTo>
                  <a:pt x="11745" y="13073"/>
                </a:lnTo>
                <a:cubicBezTo>
                  <a:pt x="11673" y="12892"/>
                  <a:pt x="11498" y="12764"/>
                  <a:pt x="11291" y="12764"/>
                </a:cubicBezTo>
                <a:cubicBezTo>
                  <a:pt x="11155" y="12764"/>
                  <a:pt x="11033" y="12819"/>
                  <a:pt x="10944" y="12908"/>
                </a:cubicBezTo>
                <a:lnTo>
                  <a:pt x="9397" y="14454"/>
                </a:lnTo>
                <a:lnTo>
                  <a:pt x="7816" y="12084"/>
                </a:lnTo>
                <a:cubicBezTo>
                  <a:pt x="7742" y="11907"/>
                  <a:pt x="7568" y="11782"/>
                  <a:pt x="7364" y="11782"/>
                </a:cubicBezTo>
                <a:cubicBezTo>
                  <a:pt x="7193" y="11782"/>
                  <a:pt x="7051" y="11874"/>
                  <a:pt x="6963" y="12006"/>
                </a:cubicBezTo>
                <a:lnTo>
                  <a:pt x="6955" y="12000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4236" y="18655"/>
                </a:lnTo>
                <a:cubicBezTo>
                  <a:pt x="14508" y="18655"/>
                  <a:pt x="14727" y="18435"/>
                  <a:pt x="14727" y="18164"/>
                </a:cubicBezTo>
                <a:cubicBezTo>
                  <a:pt x="14727" y="18099"/>
                  <a:pt x="14713" y="18039"/>
                  <a:pt x="14691" y="17983"/>
                </a:cubicBezTo>
                <a:cubicBezTo>
                  <a:pt x="14691" y="17983"/>
                  <a:pt x="14692" y="17982"/>
                  <a:pt x="14692" y="17982"/>
                </a:cubicBezTo>
                <a:close/>
                <a:moveTo>
                  <a:pt x="4909" y="7855"/>
                </a:moveTo>
                <a:cubicBezTo>
                  <a:pt x="5451" y="7855"/>
                  <a:pt x="5891" y="8295"/>
                  <a:pt x="5891" y="8836"/>
                </a:cubicBezTo>
                <a:cubicBezTo>
                  <a:pt x="5891" y="9379"/>
                  <a:pt x="5451" y="9818"/>
                  <a:pt x="4909" y="9818"/>
                </a:cubicBezTo>
                <a:cubicBezTo>
                  <a:pt x="4367" y="9818"/>
                  <a:pt x="3927" y="9379"/>
                  <a:pt x="3927" y="8836"/>
                </a:cubicBezTo>
                <a:cubicBezTo>
                  <a:pt x="3927" y="8295"/>
                  <a:pt x="4367" y="7855"/>
                  <a:pt x="4909" y="7855"/>
                </a:cubicBezTo>
                <a:moveTo>
                  <a:pt x="4909" y="10800"/>
                </a:moveTo>
                <a:cubicBezTo>
                  <a:pt x="5994" y="10800"/>
                  <a:pt x="6873" y="9921"/>
                  <a:pt x="6873" y="8836"/>
                </a:cubicBezTo>
                <a:cubicBezTo>
                  <a:pt x="6873" y="7752"/>
                  <a:pt x="5994" y="6873"/>
                  <a:pt x="4909" y="6873"/>
                </a:cubicBezTo>
                <a:cubicBezTo>
                  <a:pt x="3825" y="6873"/>
                  <a:pt x="2945" y="7752"/>
                  <a:pt x="2945" y="8836"/>
                </a:cubicBezTo>
                <a:cubicBezTo>
                  <a:pt x="2945" y="9921"/>
                  <a:pt x="3825" y="10800"/>
                  <a:pt x="4909" y="10800"/>
                </a:cubicBezTo>
                <a:moveTo>
                  <a:pt x="16691" y="19636"/>
                </a:moveTo>
                <a:cubicBezTo>
                  <a:pt x="16691" y="20179"/>
                  <a:pt x="16251" y="20619"/>
                  <a:pt x="15709" y="20619"/>
                </a:cubicBezTo>
                <a:lnTo>
                  <a:pt x="1964" y="20619"/>
                </a:lnTo>
                <a:cubicBezTo>
                  <a:pt x="1422" y="20619"/>
                  <a:pt x="982" y="20179"/>
                  <a:pt x="982" y="19636"/>
                </a:cubicBez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15709" y="4909"/>
                </a:lnTo>
                <a:cubicBezTo>
                  <a:pt x="16251" y="4909"/>
                  <a:pt x="16691" y="5349"/>
                  <a:pt x="16691" y="5891"/>
                </a:cubicBezTo>
                <a:cubicBezTo>
                  <a:pt x="16691" y="5891"/>
                  <a:pt x="16691" y="19636"/>
                  <a:pt x="16691" y="19636"/>
                </a:cubicBezTo>
                <a:close/>
                <a:moveTo>
                  <a:pt x="15709" y="3927"/>
                </a:move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5891"/>
                </a:lnTo>
                <a:cubicBezTo>
                  <a:pt x="17673" y="4806"/>
                  <a:pt x="16794" y="3927"/>
                  <a:pt x="15709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/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EA5D3F53-72F8-4AFB-A7C5-6755159909E7}"/>
              </a:ext>
            </a:extLst>
          </p:cNvPr>
          <p:cNvSpPr txBox="1"/>
          <p:nvPr/>
        </p:nvSpPr>
        <p:spPr>
          <a:xfrm>
            <a:off x="2860849" y="1995101"/>
            <a:ext cx="175437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Layouts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F6F4839-CF6B-4829-AFCC-4704DA201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5373" y="-1"/>
            <a:ext cx="2088150" cy="685800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7" name="TextBox 13">
            <a:extLst>
              <a:ext uri="{FF2B5EF4-FFF2-40B4-BE49-F238E27FC236}">
                <a16:creationId xmlns:a16="http://schemas.microsoft.com/office/drawing/2014/main" id="{3FF2458B-FED2-464C-8DBE-368DFA0F1623}"/>
              </a:ext>
            </a:extLst>
          </p:cNvPr>
          <p:cNvSpPr txBox="1"/>
          <p:nvPr/>
        </p:nvSpPr>
        <p:spPr>
          <a:xfrm>
            <a:off x="8513377" y="1085650"/>
            <a:ext cx="113110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b="1" u="sng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Master Slide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5E597E9B-83BE-4928-8152-D48943A1BFBC}"/>
              </a:ext>
            </a:extLst>
          </p:cNvPr>
          <p:cNvSpPr txBox="1"/>
          <p:nvPr/>
        </p:nvSpPr>
        <p:spPr>
          <a:xfrm>
            <a:off x="8513377" y="2081047"/>
            <a:ext cx="13874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Title and Content Layout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6ECB0D99-5962-48D3-9CE8-54225994A2EF}"/>
              </a:ext>
            </a:extLst>
          </p:cNvPr>
          <p:cNvSpPr txBox="1"/>
          <p:nvPr/>
        </p:nvSpPr>
        <p:spPr>
          <a:xfrm>
            <a:off x="8524221" y="2982252"/>
            <a:ext cx="13874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Title Only</a:t>
            </a:r>
          </a:p>
          <a:p>
            <a:pPr>
              <a:lnSpc>
                <a:spcPct val="80000"/>
              </a:lnSpc>
            </a:pPr>
            <a:r>
              <a:rPr lang="en-US" sz="10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Layout</a:t>
            </a: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D2C6EC30-9874-41D6-906C-ACF2315D86B6}"/>
              </a:ext>
            </a:extLst>
          </p:cNvPr>
          <p:cNvSpPr txBox="1"/>
          <p:nvPr/>
        </p:nvSpPr>
        <p:spPr>
          <a:xfrm>
            <a:off x="8524221" y="3764723"/>
            <a:ext cx="138743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2 Column</a:t>
            </a:r>
          </a:p>
          <a:p>
            <a:pPr>
              <a:lnSpc>
                <a:spcPct val="80000"/>
              </a:lnSpc>
            </a:pPr>
            <a:r>
              <a:rPr lang="en-US" sz="10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Picture Right</a:t>
            </a:r>
          </a:p>
          <a:p>
            <a:pPr>
              <a:lnSpc>
                <a:spcPct val="80000"/>
              </a:lnSpc>
            </a:pPr>
            <a:r>
              <a:rPr lang="en-US" sz="10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Layout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C8C96825-564C-4A87-93BF-69F0296B0834}"/>
              </a:ext>
            </a:extLst>
          </p:cNvPr>
          <p:cNvSpPr txBox="1"/>
          <p:nvPr/>
        </p:nvSpPr>
        <p:spPr>
          <a:xfrm>
            <a:off x="8524221" y="4821895"/>
            <a:ext cx="138743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2 Column</a:t>
            </a:r>
          </a:p>
          <a:p>
            <a:pPr>
              <a:lnSpc>
                <a:spcPct val="80000"/>
              </a:lnSpc>
            </a:pPr>
            <a:r>
              <a:rPr lang="en-US" sz="10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Picture Left</a:t>
            </a:r>
          </a:p>
          <a:p>
            <a:pPr>
              <a:lnSpc>
                <a:spcPct val="80000"/>
              </a:lnSpc>
            </a:pPr>
            <a:r>
              <a:rPr lang="en-US" sz="10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Layout</a:t>
            </a: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C29CF7A3-13C7-4733-AD60-90E74FA1312E}"/>
              </a:ext>
            </a:extLst>
          </p:cNvPr>
          <p:cNvSpPr txBox="1"/>
          <p:nvPr/>
        </p:nvSpPr>
        <p:spPr>
          <a:xfrm>
            <a:off x="8513376" y="5879067"/>
            <a:ext cx="13874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Question Layout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03472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23">
            <a:extLst>
              <a:ext uri="{FF2B5EF4-FFF2-40B4-BE49-F238E27FC236}">
                <a16:creationId xmlns:a16="http://schemas.microsoft.com/office/drawing/2014/main" id="{F02202DE-6D75-4D60-ACDD-D0D77BAD390C}"/>
              </a:ext>
            </a:extLst>
          </p:cNvPr>
          <p:cNvCxnSpPr>
            <a:cxnSpLocks/>
          </p:cNvCxnSpPr>
          <p:nvPr/>
        </p:nvCxnSpPr>
        <p:spPr>
          <a:xfrm>
            <a:off x="2148881" y="0"/>
            <a:ext cx="0" cy="685800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4325" y="1524415"/>
            <a:ext cx="2733675" cy="13295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 err="1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Wanneer</a:t>
            </a:r>
            <a:r>
              <a:rPr lang="en-US" sz="3600" dirty="0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3600" b="1" dirty="0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WEL</a:t>
            </a:r>
            <a:r>
              <a:rPr lang="en-US" sz="3600" dirty="0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 de </a:t>
            </a:r>
          </a:p>
          <a:p>
            <a:pPr>
              <a:lnSpc>
                <a:spcPct val="80000"/>
              </a:lnSpc>
            </a:pPr>
            <a:r>
              <a:rPr lang="en-US" sz="3600" dirty="0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Slide Master?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325" y="3136294"/>
            <a:ext cx="2838450" cy="162756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1)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Wanneer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het op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iedere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pagina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terug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moet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komen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2)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Wanneer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je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er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op de slide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zelf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geen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invloed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op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uit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wilt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oefenen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14325" y="2974267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495EE7D9-2B1E-445F-9489-CD53D5AFCB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43"/>
          <a:stretch/>
        </p:blipFill>
        <p:spPr>
          <a:xfrm>
            <a:off x="3473328" y="-1"/>
            <a:ext cx="8718671" cy="685799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791F837F-B155-4423-8A2C-74DC37494D45}"/>
              </a:ext>
            </a:extLst>
          </p:cNvPr>
          <p:cNvSpPr/>
          <p:nvPr/>
        </p:nvSpPr>
        <p:spPr>
          <a:xfrm>
            <a:off x="963385" y="4840084"/>
            <a:ext cx="1435554" cy="987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i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Bijv</a:t>
            </a:r>
            <a:r>
              <a:rPr lang="en-US" sz="10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: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Logo’s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Design </a:t>
            </a:r>
            <a:r>
              <a:rPr lang="en-US" sz="1000" i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elementen</a:t>
            </a:r>
            <a:endParaRPr lang="en-US" sz="1000" i="1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Placeholders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115269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23">
            <a:extLst>
              <a:ext uri="{FF2B5EF4-FFF2-40B4-BE49-F238E27FC236}">
                <a16:creationId xmlns:a16="http://schemas.microsoft.com/office/drawing/2014/main" id="{9334371F-EE22-48DD-ABCA-6224F339AC38}"/>
              </a:ext>
            </a:extLst>
          </p:cNvPr>
          <p:cNvCxnSpPr>
            <a:cxnSpLocks/>
          </p:cNvCxnSpPr>
          <p:nvPr/>
        </p:nvCxnSpPr>
        <p:spPr>
          <a:xfrm>
            <a:off x="2148881" y="0"/>
            <a:ext cx="0" cy="685800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4325" y="1521227"/>
            <a:ext cx="2733675" cy="13295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 err="1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Wanneer</a:t>
            </a:r>
            <a:r>
              <a:rPr lang="en-US" sz="3600" dirty="0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3600" b="1" dirty="0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NIET </a:t>
            </a:r>
            <a:r>
              <a:rPr lang="en-US" sz="3600" dirty="0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de </a:t>
            </a:r>
          </a:p>
          <a:p>
            <a:pPr>
              <a:lnSpc>
                <a:spcPct val="80000"/>
              </a:lnSpc>
            </a:pPr>
            <a:r>
              <a:rPr lang="en-US" sz="3600" dirty="0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Slide Master?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325" y="3133106"/>
            <a:ext cx="2838450" cy="162756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1)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Wanneer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het </a:t>
            </a:r>
            <a:r>
              <a:rPr lang="en-US" sz="1200" b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niet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op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iedere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pagina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terug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moet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komen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2)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Wanneer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je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er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op de slide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zelf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wel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b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invloed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uit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wilt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oefenen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14325" y="2971079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hoek 8">
            <a:extLst>
              <a:ext uri="{FF2B5EF4-FFF2-40B4-BE49-F238E27FC236}">
                <a16:creationId xmlns:a16="http://schemas.microsoft.com/office/drawing/2014/main" id="{791F837F-B155-4423-8A2C-74DC37494D45}"/>
              </a:ext>
            </a:extLst>
          </p:cNvPr>
          <p:cNvSpPr/>
          <p:nvPr/>
        </p:nvSpPr>
        <p:spPr>
          <a:xfrm>
            <a:off x="963385" y="4836896"/>
            <a:ext cx="1435554" cy="756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i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Bijv</a:t>
            </a:r>
            <a:r>
              <a:rPr lang="en-US" sz="10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: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i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Prev</a:t>
            </a:r>
            <a:r>
              <a:rPr lang="en-US" sz="10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/Next </a:t>
            </a:r>
            <a:r>
              <a:rPr lang="en-US" sz="1000" i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Knoppen</a:t>
            </a:r>
            <a:endParaRPr lang="en-US" sz="1000" i="1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i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Interacties</a:t>
            </a:r>
            <a:endParaRPr lang="en-US" sz="1000" i="1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4A6CD83-9C9C-4D53-860C-4C65BDFDB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879" y="0"/>
            <a:ext cx="8704121" cy="6858000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235041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/>
          <p:cNvSpPr>
            <a:spLocks/>
          </p:cNvSpPr>
          <p:nvPr/>
        </p:nvSpPr>
        <p:spPr bwMode="auto">
          <a:xfrm>
            <a:off x="1799216" y="2654049"/>
            <a:ext cx="716050" cy="774950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lIns="0" tIns="0" rIns="0" bIns="0" anchor="ctr"/>
          <a:lstStyle/>
          <a:p>
            <a:pPr algn="ctr"/>
            <a:endParaRPr lang="en-US" sz="14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</p:txBody>
      </p: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2148881" y="0"/>
            <a:ext cx="0" cy="265404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2148881" y="3429000"/>
            <a:ext cx="0" cy="3429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4">
            <a:extLst>
              <a:ext uri="{FF2B5EF4-FFF2-40B4-BE49-F238E27FC236}">
                <a16:creationId xmlns:a16="http://schemas.microsoft.com/office/drawing/2014/main" id="{C9EF0BFA-922D-472F-AC3A-FC6B87B01D09}"/>
              </a:ext>
            </a:extLst>
          </p:cNvPr>
          <p:cNvSpPr txBox="1"/>
          <p:nvPr/>
        </p:nvSpPr>
        <p:spPr>
          <a:xfrm>
            <a:off x="2860849" y="2458365"/>
            <a:ext cx="3684814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 err="1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Bouw</a:t>
            </a:r>
            <a:r>
              <a:rPr lang="en-US" sz="3600" dirty="0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3600" dirty="0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de Layouts</a:t>
            </a:r>
          </a:p>
        </p:txBody>
      </p:sp>
      <p:cxnSp>
        <p:nvCxnSpPr>
          <p:cNvPr id="13" name="Straight Connector 8">
            <a:extLst>
              <a:ext uri="{FF2B5EF4-FFF2-40B4-BE49-F238E27FC236}">
                <a16:creationId xmlns:a16="http://schemas.microsoft.com/office/drawing/2014/main" id="{53B7C5B3-32EE-400A-A447-A0FEECE2A8A5}"/>
              </a:ext>
            </a:extLst>
          </p:cNvPr>
          <p:cNvCxnSpPr/>
          <p:nvPr/>
        </p:nvCxnSpPr>
        <p:spPr>
          <a:xfrm>
            <a:off x="2860849" y="3513238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25">
            <a:extLst>
              <a:ext uri="{FF2B5EF4-FFF2-40B4-BE49-F238E27FC236}">
                <a16:creationId xmlns:a16="http://schemas.microsoft.com/office/drawing/2014/main" id="{EA49FBD6-B7DF-4C50-B740-4560EA4E1C79}"/>
              </a:ext>
            </a:extLst>
          </p:cNvPr>
          <p:cNvSpPr txBox="1"/>
          <p:nvPr/>
        </p:nvSpPr>
        <p:spPr>
          <a:xfrm>
            <a:off x="2860849" y="3768128"/>
            <a:ext cx="2628900" cy="1073564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Bouw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de layouts die je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vaak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gebruikt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200" i="1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Let op: Je </a:t>
            </a:r>
            <a:r>
              <a:rPr lang="en-US" sz="1200" i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kunt</a:t>
            </a:r>
            <a:r>
              <a:rPr lang="en-US" sz="12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later </a:t>
            </a:r>
            <a:r>
              <a:rPr lang="en-US" sz="1200" i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altijd</a:t>
            </a:r>
            <a:r>
              <a:rPr lang="en-US" sz="12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i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nog</a:t>
            </a:r>
            <a:r>
              <a:rPr lang="en-US" sz="12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layouts </a:t>
            </a:r>
            <a:r>
              <a:rPr lang="en-US" sz="1200" i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toevoegen</a:t>
            </a:r>
            <a:r>
              <a:rPr lang="en-US" sz="12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i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aan</a:t>
            </a:r>
            <a:r>
              <a:rPr lang="en-US" sz="12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de template.</a:t>
            </a:r>
          </a:p>
        </p:txBody>
      </p:sp>
      <p:sp>
        <p:nvSpPr>
          <p:cNvPr id="15" name="Shape 3636">
            <a:extLst>
              <a:ext uri="{FF2B5EF4-FFF2-40B4-BE49-F238E27FC236}">
                <a16:creationId xmlns:a16="http://schemas.microsoft.com/office/drawing/2014/main" id="{2630C78B-3363-4109-9D76-6585699AA94F}"/>
              </a:ext>
            </a:extLst>
          </p:cNvPr>
          <p:cNvSpPr/>
          <p:nvPr/>
        </p:nvSpPr>
        <p:spPr>
          <a:xfrm>
            <a:off x="2016951" y="2901234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0"/>
                </a:moveTo>
                <a:lnTo>
                  <a:pt x="5891" y="0"/>
                </a:lnTo>
                <a:cubicBezTo>
                  <a:pt x="4806" y="0"/>
                  <a:pt x="3927" y="879"/>
                  <a:pt x="3927" y="1964"/>
                </a:cubicBezTo>
                <a:lnTo>
                  <a:pt x="3927" y="2455"/>
                </a:lnTo>
                <a:cubicBezTo>
                  <a:pt x="3927" y="2726"/>
                  <a:pt x="4147" y="2945"/>
                  <a:pt x="4418" y="2945"/>
                </a:cubicBezTo>
                <a:cubicBezTo>
                  <a:pt x="4690" y="2945"/>
                  <a:pt x="4909" y="2726"/>
                  <a:pt x="4909" y="2455"/>
                </a:cubicBezTo>
                <a:lnTo>
                  <a:pt x="4909" y="1964"/>
                </a:lnTo>
                <a:cubicBezTo>
                  <a:pt x="4909" y="1422"/>
                  <a:pt x="5349" y="982"/>
                  <a:pt x="5891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lnTo>
                  <a:pt x="20618" y="15709"/>
                </a:lnTo>
                <a:cubicBezTo>
                  <a:pt x="20618" y="16252"/>
                  <a:pt x="20178" y="16691"/>
                  <a:pt x="19636" y="16691"/>
                </a:cubicBezTo>
                <a:lnTo>
                  <a:pt x="19145" y="16691"/>
                </a:lnTo>
                <a:cubicBezTo>
                  <a:pt x="18874" y="16691"/>
                  <a:pt x="18655" y="16911"/>
                  <a:pt x="18655" y="17182"/>
                </a:cubicBezTo>
                <a:cubicBezTo>
                  <a:pt x="18655" y="17453"/>
                  <a:pt x="18874" y="17673"/>
                  <a:pt x="19145" y="17673"/>
                </a:cubicBezTo>
                <a:lnTo>
                  <a:pt x="19636" y="17673"/>
                </a:lnTo>
                <a:cubicBezTo>
                  <a:pt x="20721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354" y="17673"/>
                </a:moveTo>
                <a:lnTo>
                  <a:pt x="7369" y="13149"/>
                </a:lnTo>
                <a:lnTo>
                  <a:pt x="8875" y="15407"/>
                </a:lnTo>
                <a:cubicBezTo>
                  <a:pt x="8949" y="15584"/>
                  <a:pt x="9123" y="15709"/>
                  <a:pt x="9327" y="15709"/>
                </a:cubicBezTo>
                <a:cubicBezTo>
                  <a:pt x="9463" y="15709"/>
                  <a:pt x="9586" y="15655"/>
                  <a:pt x="9674" y="15565"/>
                </a:cubicBezTo>
                <a:lnTo>
                  <a:pt x="11198" y="14042"/>
                </a:lnTo>
                <a:lnTo>
                  <a:pt x="13376" y="17673"/>
                </a:lnTo>
                <a:cubicBezTo>
                  <a:pt x="13376" y="17673"/>
                  <a:pt x="4354" y="17673"/>
                  <a:pt x="4354" y="17673"/>
                </a:cubicBezTo>
                <a:close/>
                <a:moveTo>
                  <a:pt x="14692" y="17982"/>
                </a:moveTo>
                <a:lnTo>
                  <a:pt x="14690" y="17977"/>
                </a:lnTo>
                <a:cubicBezTo>
                  <a:pt x="14685" y="17967"/>
                  <a:pt x="14677" y="17959"/>
                  <a:pt x="14673" y="17949"/>
                </a:cubicBezTo>
                <a:lnTo>
                  <a:pt x="11747" y="13073"/>
                </a:lnTo>
                <a:lnTo>
                  <a:pt x="11745" y="13073"/>
                </a:lnTo>
                <a:cubicBezTo>
                  <a:pt x="11673" y="12892"/>
                  <a:pt x="11498" y="12764"/>
                  <a:pt x="11291" y="12764"/>
                </a:cubicBezTo>
                <a:cubicBezTo>
                  <a:pt x="11155" y="12764"/>
                  <a:pt x="11033" y="12819"/>
                  <a:pt x="10944" y="12908"/>
                </a:cubicBezTo>
                <a:lnTo>
                  <a:pt x="9397" y="14454"/>
                </a:lnTo>
                <a:lnTo>
                  <a:pt x="7816" y="12084"/>
                </a:lnTo>
                <a:cubicBezTo>
                  <a:pt x="7742" y="11907"/>
                  <a:pt x="7568" y="11782"/>
                  <a:pt x="7364" y="11782"/>
                </a:cubicBezTo>
                <a:cubicBezTo>
                  <a:pt x="7193" y="11782"/>
                  <a:pt x="7051" y="11874"/>
                  <a:pt x="6963" y="12006"/>
                </a:cubicBezTo>
                <a:lnTo>
                  <a:pt x="6955" y="12000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4236" y="18655"/>
                </a:lnTo>
                <a:cubicBezTo>
                  <a:pt x="14508" y="18655"/>
                  <a:pt x="14727" y="18435"/>
                  <a:pt x="14727" y="18164"/>
                </a:cubicBezTo>
                <a:cubicBezTo>
                  <a:pt x="14727" y="18099"/>
                  <a:pt x="14713" y="18039"/>
                  <a:pt x="14691" y="17983"/>
                </a:cubicBezTo>
                <a:cubicBezTo>
                  <a:pt x="14691" y="17983"/>
                  <a:pt x="14692" y="17982"/>
                  <a:pt x="14692" y="17982"/>
                </a:cubicBezTo>
                <a:close/>
                <a:moveTo>
                  <a:pt x="4909" y="7855"/>
                </a:moveTo>
                <a:cubicBezTo>
                  <a:pt x="5451" y="7855"/>
                  <a:pt x="5891" y="8295"/>
                  <a:pt x="5891" y="8836"/>
                </a:cubicBezTo>
                <a:cubicBezTo>
                  <a:pt x="5891" y="9379"/>
                  <a:pt x="5451" y="9818"/>
                  <a:pt x="4909" y="9818"/>
                </a:cubicBezTo>
                <a:cubicBezTo>
                  <a:pt x="4367" y="9818"/>
                  <a:pt x="3927" y="9379"/>
                  <a:pt x="3927" y="8836"/>
                </a:cubicBezTo>
                <a:cubicBezTo>
                  <a:pt x="3927" y="8295"/>
                  <a:pt x="4367" y="7855"/>
                  <a:pt x="4909" y="7855"/>
                </a:cubicBezTo>
                <a:moveTo>
                  <a:pt x="4909" y="10800"/>
                </a:moveTo>
                <a:cubicBezTo>
                  <a:pt x="5994" y="10800"/>
                  <a:pt x="6873" y="9921"/>
                  <a:pt x="6873" y="8836"/>
                </a:cubicBezTo>
                <a:cubicBezTo>
                  <a:pt x="6873" y="7752"/>
                  <a:pt x="5994" y="6873"/>
                  <a:pt x="4909" y="6873"/>
                </a:cubicBezTo>
                <a:cubicBezTo>
                  <a:pt x="3825" y="6873"/>
                  <a:pt x="2945" y="7752"/>
                  <a:pt x="2945" y="8836"/>
                </a:cubicBezTo>
                <a:cubicBezTo>
                  <a:pt x="2945" y="9921"/>
                  <a:pt x="3825" y="10800"/>
                  <a:pt x="4909" y="10800"/>
                </a:cubicBezTo>
                <a:moveTo>
                  <a:pt x="16691" y="19636"/>
                </a:moveTo>
                <a:cubicBezTo>
                  <a:pt x="16691" y="20179"/>
                  <a:pt x="16251" y="20619"/>
                  <a:pt x="15709" y="20619"/>
                </a:cubicBezTo>
                <a:lnTo>
                  <a:pt x="1964" y="20619"/>
                </a:lnTo>
                <a:cubicBezTo>
                  <a:pt x="1422" y="20619"/>
                  <a:pt x="982" y="20179"/>
                  <a:pt x="982" y="19636"/>
                </a:cubicBez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15709" y="4909"/>
                </a:lnTo>
                <a:cubicBezTo>
                  <a:pt x="16251" y="4909"/>
                  <a:pt x="16691" y="5349"/>
                  <a:pt x="16691" y="5891"/>
                </a:cubicBezTo>
                <a:cubicBezTo>
                  <a:pt x="16691" y="5891"/>
                  <a:pt x="16691" y="19636"/>
                  <a:pt x="16691" y="19636"/>
                </a:cubicBezTo>
                <a:close/>
                <a:moveTo>
                  <a:pt x="15709" y="3927"/>
                </a:move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5891"/>
                </a:lnTo>
                <a:cubicBezTo>
                  <a:pt x="17673" y="4806"/>
                  <a:pt x="16794" y="3927"/>
                  <a:pt x="15709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/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EA5D3F53-72F8-4AFB-A7C5-6755159909E7}"/>
              </a:ext>
            </a:extLst>
          </p:cNvPr>
          <p:cNvSpPr txBox="1"/>
          <p:nvPr/>
        </p:nvSpPr>
        <p:spPr>
          <a:xfrm>
            <a:off x="2860849" y="2179044"/>
            <a:ext cx="175437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Layouts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E48A576-E9AE-4327-BC9D-1F0C6E8D7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167" y="3463995"/>
            <a:ext cx="6679047" cy="3398631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BC17FFD-DC4B-42BD-93A7-A266B36E0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167" y="12983"/>
            <a:ext cx="6675151" cy="3451013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0016891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/>
          <p:cNvSpPr>
            <a:spLocks/>
          </p:cNvSpPr>
          <p:nvPr/>
        </p:nvSpPr>
        <p:spPr bwMode="auto">
          <a:xfrm>
            <a:off x="1799216" y="2654049"/>
            <a:ext cx="716050" cy="774950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lIns="0" tIns="0" rIns="0" bIns="0" anchor="ctr"/>
          <a:lstStyle/>
          <a:p>
            <a:pPr algn="ctr"/>
            <a:endParaRPr lang="en-US" sz="14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</p:txBody>
      </p: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2148881" y="0"/>
            <a:ext cx="0" cy="265404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2148881" y="3429000"/>
            <a:ext cx="0" cy="3429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4">
            <a:extLst>
              <a:ext uri="{FF2B5EF4-FFF2-40B4-BE49-F238E27FC236}">
                <a16:creationId xmlns:a16="http://schemas.microsoft.com/office/drawing/2014/main" id="{C9EF0BFA-922D-472F-AC3A-FC6B87B01D09}"/>
              </a:ext>
            </a:extLst>
          </p:cNvPr>
          <p:cNvSpPr txBox="1"/>
          <p:nvPr/>
        </p:nvSpPr>
        <p:spPr>
          <a:xfrm>
            <a:off x="2860849" y="2099405"/>
            <a:ext cx="3235143" cy="13295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 err="1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Stel</a:t>
            </a:r>
            <a:r>
              <a:rPr lang="en-US" sz="3600" dirty="0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 de</a:t>
            </a:r>
          </a:p>
          <a:p>
            <a:pPr>
              <a:lnSpc>
                <a:spcPct val="80000"/>
              </a:lnSpc>
            </a:pPr>
            <a:r>
              <a:rPr lang="en-US" sz="3600" dirty="0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Feedback Master in</a:t>
            </a:r>
          </a:p>
        </p:txBody>
      </p:sp>
      <p:cxnSp>
        <p:nvCxnSpPr>
          <p:cNvPr id="13" name="Straight Connector 8">
            <a:extLst>
              <a:ext uri="{FF2B5EF4-FFF2-40B4-BE49-F238E27FC236}">
                <a16:creationId xmlns:a16="http://schemas.microsoft.com/office/drawing/2014/main" id="{53B7C5B3-32EE-400A-A447-A0FEECE2A8A5}"/>
              </a:ext>
            </a:extLst>
          </p:cNvPr>
          <p:cNvCxnSpPr/>
          <p:nvPr/>
        </p:nvCxnSpPr>
        <p:spPr>
          <a:xfrm>
            <a:off x="2860849" y="3513238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25">
            <a:extLst>
              <a:ext uri="{FF2B5EF4-FFF2-40B4-BE49-F238E27FC236}">
                <a16:creationId xmlns:a16="http://schemas.microsoft.com/office/drawing/2014/main" id="{EA49FBD6-B7DF-4C50-B740-4560EA4E1C79}"/>
              </a:ext>
            </a:extLst>
          </p:cNvPr>
          <p:cNvSpPr txBox="1"/>
          <p:nvPr/>
        </p:nvSpPr>
        <p:spPr>
          <a:xfrm>
            <a:off x="2860849" y="3768128"/>
            <a:ext cx="3511372" cy="218155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Stel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voor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toetsvragen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de </a:t>
            </a:r>
            <a:r>
              <a:rPr lang="en-US" sz="1200" b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Feedback Master 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in via:</a:t>
            </a:r>
          </a:p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View &gt; Feedback Master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Deze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bepaalt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de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standaard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look &amp; feel van </a:t>
            </a:r>
          </a:p>
          <a:p>
            <a:pPr>
              <a:lnSpc>
                <a:spcPct val="150000"/>
              </a:lnSpc>
            </a:pPr>
            <a:r>
              <a:rPr lang="en-US" sz="1200" b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alle</a:t>
            </a:r>
            <a:r>
              <a:rPr lang="en-US" sz="1200" b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feedback </a:t>
            </a:r>
            <a:r>
              <a:rPr lang="en-US" sz="1200" b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schermen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bij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toetsvragen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200" b="1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en-US" sz="1200" i="1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</p:txBody>
      </p:sp>
      <p:sp>
        <p:nvSpPr>
          <p:cNvPr id="15" name="Shape 3636">
            <a:extLst>
              <a:ext uri="{FF2B5EF4-FFF2-40B4-BE49-F238E27FC236}">
                <a16:creationId xmlns:a16="http://schemas.microsoft.com/office/drawing/2014/main" id="{2630C78B-3363-4109-9D76-6585699AA94F}"/>
              </a:ext>
            </a:extLst>
          </p:cNvPr>
          <p:cNvSpPr/>
          <p:nvPr/>
        </p:nvSpPr>
        <p:spPr>
          <a:xfrm>
            <a:off x="2016951" y="2901234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0"/>
                </a:moveTo>
                <a:lnTo>
                  <a:pt x="5891" y="0"/>
                </a:lnTo>
                <a:cubicBezTo>
                  <a:pt x="4806" y="0"/>
                  <a:pt x="3927" y="879"/>
                  <a:pt x="3927" y="1964"/>
                </a:cubicBezTo>
                <a:lnTo>
                  <a:pt x="3927" y="2455"/>
                </a:lnTo>
                <a:cubicBezTo>
                  <a:pt x="3927" y="2726"/>
                  <a:pt x="4147" y="2945"/>
                  <a:pt x="4418" y="2945"/>
                </a:cubicBezTo>
                <a:cubicBezTo>
                  <a:pt x="4690" y="2945"/>
                  <a:pt x="4909" y="2726"/>
                  <a:pt x="4909" y="2455"/>
                </a:cubicBezTo>
                <a:lnTo>
                  <a:pt x="4909" y="1964"/>
                </a:lnTo>
                <a:cubicBezTo>
                  <a:pt x="4909" y="1422"/>
                  <a:pt x="5349" y="982"/>
                  <a:pt x="5891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lnTo>
                  <a:pt x="20618" y="15709"/>
                </a:lnTo>
                <a:cubicBezTo>
                  <a:pt x="20618" y="16252"/>
                  <a:pt x="20178" y="16691"/>
                  <a:pt x="19636" y="16691"/>
                </a:cubicBezTo>
                <a:lnTo>
                  <a:pt x="19145" y="16691"/>
                </a:lnTo>
                <a:cubicBezTo>
                  <a:pt x="18874" y="16691"/>
                  <a:pt x="18655" y="16911"/>
                  <a:pt x="18655" y="17182"/>
                </a:cubicBezTo>
                <a:cubicBezTo>
                  <a:pt x="18655" y="17453"/>
                  <a:pt x="18874" y="17673"/>
                  <a:pt x="19145" y="17673"/>
                </a:cubicBezTo>
                <a:lnTo>
                  <a:pt x="19636" y="17673"/>
                </a:lnTo>
                <a:cubicBezTo>
                  <a:pt x="20721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354" y="17673"/>
                </a:moveTo>
                <a:lnTo>
                  <a:pt x="7369" y="13149"/>
                </a:lnTo>
                <a:lnTo>
                  <a:pt x="8875" y="15407"/>
                </a:lnTo>
                <a:cubicBezTo>
                  <a:pt x="8949" y="15584"/>
                  <a:pt x="9123" y="15709"/>
                  <a:pt x="9327" y="15709"/>
                </a:cubicBezTo>
                <a:cubicBezTo>
                  <a:pt x="9463" y="15709"/>
                  <a:pt x="9586" y="15655"/>
                  <a:pt x="9674" y="15565"/>
                </a:cubicBezTo>
                <a:lnTo>
                  <a:pt x="11198" y="14042"/>
                </a:lnTo>
                <a:lnTo>
                  <a:pt x="13376" y="17673"/>
                </a:lnTo>
                <a:cubicBezTo>
                  <a:pt x="13376" y="17673"/>
                  <a:pt x="4354" y="17673"/>
                  <a:pt x="4354" y="17673"/>
                </a:cubicBezTo>
                <a:close/>
                <a:moveTo>
                  <a:pt x="14692" y="17982"/>
                </a:moveTo>
                <a:lnTo>
                  <a:pt x="14690" y="17977"/>
                </a:lnTo>
                <a:cubicBezTo>
                  <a:pt x="14685" y="17967"/>
                  <a:pt x="14677" y="17959"/>
                  <a:pt x="14673" y="17949"/>
                </a:cubicBezTo>
                <a:lnTo>
                  <a:pt x="11747" y="13073"/>
                </a:lnTo>
                <a:lnTo>
                  <a:pt x="11745" y="13073"/>
                </a:lnTo>
                <a:cubicBezTo>
                  <a:pt x="11673" y="12892"/>
                  <a:pt x="11498" y="12764"/>
                  <a:pt x="11291" y="12764"/>
                </a:cubicBezTo>
                <a:cubicBezTo>
                  <a:pt x="11155" y="12764"/>
                  <a:pt x="11033" y="12819"/>
                  <a:pt x="10944" y="12908"/>
                </a:cubicBezTo>
                <a:lnTo>
                  <a:pt x="9397" y="14454"/>
                </a:lnTo>
                <a:lnTo>
                  <a:pt x="7816" y="12084"/>
                </a:lnTo>
                <a:cubicBezTo>
                  <a:pt x="7742" y="11907"/>
                  <a:pt x="7568" y="11782"/>
                  <a:pt x="7364" y="11782"/>
                </a:cubicBezTo>
                <a:cubicBezTo>
                  <a:pt x="7193" y="11782"/>
                  <a:pt x="7051" y="11874"/>
                  <a:pt x="6963" y="12006"/>
                </a:cubicBezTo>
                <a:lnTo>
                  <a:pt x="6955" y="12000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4236" y="18655"/>
                </a:lnTo>
                <a:cubicBezTo>
                  <a:pt x="14508" y="18655"/>
                  <a:pt x="14727" y="18435"/>
                  <a:pt x="14727" y="18164"/>
                </a:cubicBezTo>
                <a:cubicBezTo>
                  <a:pt x="14727" y="18099"/>
                  <a:pt x="14713" y="18039"/>
                  <a:pt x="14691" y="17983"/>
                </a:cubicBezTo>
                <a:cubicBezTo>
                  <a:pt x="14691" y="17983"/>
                  <a:pt x="14692" y="17982"/>
                  <a:pt x="14692" y="17982"/>
                </a:cubicBezTo>
                <a:close/>
                <a:moveTo>
                  <a:pt x="4909" y="7855"/>
                </a:moveTo>
                <a:cubicBezTo>
                  <a:pt x="5451" y="7855"/>
                  <a:pt x="5891" y="8295"/>
                  <a:pt x="5891" y="8836"/>
                </a:cubicBezTo>
                <a:cubicBezTo>
                  <a:pt x="5891" y="9379"/>
                  <a:pt x="5451" y="9818"/>
                  <a:pt x="4909" y="9818"/>
                </a:cubicBezTo>
                <a:cubicBezTo>
                  <a:pt x="4367" y="9818"/>
                  <a:pt x="3927" y="9379"/>
                  <a:pt x="3927" y="8836"/>
                </a:cubicBezTo>
                <a:cubicBezTo>
                  <a:pt x="3927" y="8295"/>
                  <a:pt x="4367" y="7855"/>
                  <a:pt x="4909" y="7855"/>
                </a:cubicBezTo>
                <a:moveTo>
                  <a:pt x="4909" y="10800"/>
                </a:moveTo>
                <a:cubicBezTo>
                  <a:pt x="5994" y="10800"/>
                  <a:pt x="6873" y="9921"/>
                  <a:pt x="6873" y="8836"/>
                </a:cubicBezTo>
                <a:cubicBezTo>
                  <a:pt x="6873" y="7752"/>
                  <a:pt x="5994" y="6873"/>
                  <a:pt x="4909" y="6873"/>
                </a:cubicBezTo>
                <a:cubicBezTo>
                  <a:pt x="3825" y="6873"/>
                  <a:pt x="2945" y="7752"/>
                  <a:pt x="2945" y="8836"/>
                </a:cubicBezTo>
                <a:cubicBezTo>
                  <a:pt x="2945" y="9921"/>
                  <a:pt x="3825" y="10800"/>
                  <a:pt x="4909" y="10800"/>
                </a:cubicBezTo>
                <a:moveTo>
                  <a:pt x="16691" y="19636"/>
                </a:moveTo>
                <a:cubicBezTo>
                  <a:pt x="16691" y="20179"/>
                  <a:pt x="16251" y="20619"/>
                  <a:pt x="15709" y="20619"/>
                </a:cubicBezTo>
                <a:lnTo>
                  <a:pt x="1964" y="20619"/>
                </a:lnTo>
                <a:cubicBezTo>
                  <a:pt x="1422" y="20619"/>
                  <a:pt x="982" y="20179"/>
                  <a:pt x="982" y="19636"/>
                </a:cubicBez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15709" y="4909"/>
                </a:lnTo>
                <a:cubicBezTo>
                  <a:pt x="16251" y="4909"/>
                  <a:pt x="16691" y="5349"/>
                  <a:pt x="16691" y="5891"/>
                </a:cubicBezTo>
                <a:cubicBezTo>
                  <a:pt x="16691" y="5891"/>
                  <a:pt x="16691" y="19636"/>
                  <a:pt x="16691" y="19636"/>
                </a:cubicBezTo>
                <a:close/>
                <a:moveTo>
                  <a:pt x="15709" y="3927"/>
                </a:move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5891"/>
                </a:lnTo>
                <a:cubicBezTo>
                  <a:pt x="17673" y="4806"/>
                  <a:pt x="16794" y="3927"/>
                  <a:pt x="15709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/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EA5D3F53-72F8-4AFB-A7C5-6755159909E7}"/>
              </a:ext>
            </a:extLst>
          </p:cNvPr>
          <p:cNvSpPr txBox="1"/>
          <p:nvPr/>
        </p:nvSpPr>
        <p:spPr>
          <a:xfrm>
            <a:off x="2860849" y="1820084"/>
            <a:ext cx="164764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Layouts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8A59EE4-26DC-429F-8064-984C05227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73" y="2084874"/>
            <a:ext cx="5796770" cy="2688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408426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E82E948-5064-4F86-AE77-FF5E9C6BF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426" y="3428998"/>
            <a:ext cx="5212568" cy="344084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E3AB849-9565-40A1-AC6D-B6F85E513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9426" y="-1"/>
            <a:ext cx="5212574" cy="342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AutoShape 2"/>
          <p:cNvSpPr>
            <a:spLocks/>
          </p:cNvSpPr>
          <p:nvPr/>
        </p:nvSpPr>
        <p:spPr bwMode="auto">
          <a:xfrm>
            <a:off x="1799216" y="2654049"/>
            <a:ext cx="716050" cy="774950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lIns="0" tIns="0" rIns="0" bIns="0" anchor="ctr"/>
          <a:lstStyle/>
          <a:p>
            <a:pPr algn="ctr"/>
            <a:endParaRPr lang="en-US" sz="14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</p:txBody>
      </p: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2148881" y="0"/>
            <a:ext cx="0" cy="265404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2148881" y="3429000"/>
            <a:ext cx="0" cy="3429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4">
            <a:extLst>
              <a:ext uri="{FF2B5EF4-FFF2-40B4-BE49-F238E27FC236}">
                <a16:creationId xmlns:a16="http://schemas.microsoft.com/office/drawing/2014/main" id="{C9EF0BFA-922D-472F-AC3A-FC6B87B01D09}"/>
              </a:ext>
            </a:extLst>
          </p:cNvPr>
          <p:cNvSpPr txBox="1"/>
          <p:nvPr/>
        </p:nvSpPr>
        <p:spPr>
          <a:xfrm>
            <a:off x="2860849" y="2458035"/>
            <a:ext cx="3235143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 err="1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Installeer</a:t>
            </a:r>
            <a:r>
              <a:rPr lang="en-US" sz="3600" dirty="0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 de Template</a:t>
            </a:r>
          </a:p>
        </p:txBody>
      </p:sp>
      <p:cxnSp>
        <p:nvCxnSpPr>
          <p:cNvPr id="13" name="Straight Connector 8">
            <a:extLst>
              <a:ext uri="{FF2B5EF4-FFF2-40B4-BE49-F238E27FC236}">
                <a16:creationId xmlns:a16="http://schemas.microsoft.com/office/drawing/2014/main" id="{53B7C5B3-32EE-400A-A447-A0FEECE2A8A5}"/>
              </a:ext>
            </a:extLst>
          </p:cNvPr>
          <p:cNvCxnSpPr/>
          <p:nvPr/>
        </p:nvCxnSpPr>
        <p:spPr>
          <a:xfrm>
            <a:off x="2860849" y="3513238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25">
            <a:extLst>
              <a:ext uri="{FF2B5EF4-FFF2-40B4-BE49-F238E27FC236}">
                <a16:creationId xmlns:a16="http://schemas.microsoft.com/office/drawing/2014/main" id="{EA49FBD6-B7DF-4C50-B740-4560EA4E1C79}"/>
              </a:ext>
            </a:extLst>
          </p:cNvPr>
          <p:cNvSpPr txBox="1"/>
          <p:nvPr/>
        </p:nvSpPr>
        <p:spPr>
          <a:xfrm>
            <a:off x="2860849" y="3768128"/>
            <a:ext cx="3806650" cy="218155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Installeer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bij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iedere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gebruiker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de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volgende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onderdelen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van de template: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 marL="228600" indent="-228600">
              <a:lnSpc>
                <a:spcPct val="150000"/>
              </a:lnSpc>
              <a:buAutoNum type="arabicParenR"/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Slide Layouts</a:t>
            </a:r>
          </a:p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    </a:t>
            </a:r>
            <a:r>
              <a:rPr lang="en-US" sz="11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Sla de module op </a:t>
            </a:r>
            <a:r>
              <a:rPr lang="en-US" sz="1100" i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als</a:t>
            </a:r>
            <a:r>
              <a:rPr lang="en-US" sz="11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.</a:t>
            </a:r>
            <a:r>
              <a:rPr lang="en-US" sz="1100" i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storytemplate</a:t>
            </a:r>
            <a:endParaRPr lang="en-US" sz="1100" i="1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arenR" startAt="2"/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Player</a:t>
            </a:r>
          </a:p>
          <a:p>
            <a:pPr>
              <a:lnSpc>
                <a:spcPct val="150000"/>
              </a:lnSpc>
            </a:pPr>
            <a:r>
              <a:rPr lang="en-US" sz="11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    Sla de player op via:</a:t>
            </a:r>
          </a:p>
          <a:p>
            <a:pPr>
              <a:lnSpc>
                <a:spcPct val="150000"/>
              </a:lnSpc>
            </a:pPr>
            <a:r>
              <a:rPr lang="en-US" sz="11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    Player Properties &gt; Current Player &gt; Save As</a:t>
            </a:r>
          </a:p>
        </p:txBody>
      </p:sp>
      <p:sp>
        <p:nvSpPr>
          <p:cNvPr id="15" name="Shape 3636">
            <a:extLst>
              <a:ext uri="{FF2B5EF4-FFF2-40B4-BE49-F238E27FC236}">
                <a16:creationId xmlns:a16="http://schemas.microsoft.com/office/drawing/2014/main" id="{2630C78B-3363-4109-9D76-6585699AA94F}"/>
              </a:ext>
            </a:extLst>
          </p:cNvPr>
          <p:cNvSpPr/>
          <p:nvPr/>
        </p:nvSpPr>
        <p:spPr>
          <a:xfrm>
            <a:off x="2016951" y="2901234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0"/>
                </a:moveTo>
                <a:lnTo>
                  <a:pt x="5891" y="0"/>
                </a:lnTo>
                <a:cubicBezTo>
                  <a:pt x="4806" y="0"/>
                  <a:pt x="3927" y="879"/>
                  <a:pt x="3927" y="1964"/>
                </a:cubicBezTo>
                <a:lnTo>
                  <a:pt x="3927" y="2455"/>
                </a:lnTo>
                <a:cubicBezTo>
                  <a:pt x="3927" y="2726"/>
                  <a:pt x="4147" y="2945"/>
                  <a:pt x="4418" y="2945"/>
                </a:cubicBezTo>
                <a:cubicBezTo>
                  <a:pt x="4690" y="2945"/>
                  <a:pt x="4909" y="2726"/>
                  <a:pt x="4909" y="2455"/>
                </a:cubicBezTo>
                <a:lnTo>
                  <a:pt x="4909" y="1964"/>
                </a:lnTo>
                <a:cubicBezTo>
                  <a:pt x="4909" y="1422"/>
                  <a:pt x="5349" y="982"/>
                  <a:pt x="5891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lnTo>
                  <a:pt x="20618" y="15709"/>
                </a:lnTo>
                <a:cubicBezTo>
                  <a:pt x="20618" y="16252"/>
                  <a:pt x="20178" y="16691"/>
                  <a:pt x="19636" y="16691"/>
                </a:cubicBezTo>
                <a:lnTo>
                  <a:pt x="19145" y="16691"/>
                </a:lnTo>
                <a:cubicBezTo>
                  <a:pt x="18874" y="16691"/>
                  <a:pt x="18655" y="16911"/>
                  <a:pt x="18655" y="17182"/>
                </a:cubicBezTo>
                <a:cubicBezTo>
                  <a:pt x="18655" y="17453"/>
                  <a:pt x="18874" y="17673"/>
                  <a:pt x="19145" y="17673"/>
                </a:cubicBezTo>
                <a:lnTo>
                  <a:pt x="19636" y="17673"/>
                </a:lnTo>
                <a:cubicBezTo>
                  <a:pt x="20721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354" y="17673"/>
                </a:moveTo>
                <a:lnTo>
                  <a:pt x="7369" y="13149"/>
                </a:lnTo>
                <a:lnTo>
                  <a:pt x="8875" y="15407"/>
                </a:lnTo>
                <a:cubicBezTo>
                  <a:pt x="8949" y="15584"/>
                  <a:pt x="9123" y="15709"/>
                  <a:pt x="9327" y="15709"/>
                </a:cubicBezTo>
                <a:cubicBezTo>
                  <a:pt x="9463" y="15709"/>
                  <a:pt x="9586" y="15655"/>
                  <a:pt x="9674" y="15565"/>
                </a:cubicBezTo>
                <a:lnTo>
                  <a:pt x="11198" y="14042"/>
                </a:lnTo>
                <a:lnTo>
                  <a:pt x="13376" y="17673"/>
                </a:lnTo>
                <a:cubicBezTo>
                  <a:pt x="13376" y="17673"/>
                  <a:pt x="4354" y="17673"/>
                  <a:pt x="4354" y="17673"/>
                </a:cubicBezTo>
                <a:close/>
                <a:moveTo>
                  <a:pt x="14692" y="17982"/>
                </a:moveTo>
                <a:lnTo>
                  <a:pt x="14690" y="17977"/>
                </a:lnTo>
                <a:cubicBezTo>
                  <a:pt x="14685" y="17967"/>
                  <a:pt x="14677" y="17959"/>
                  <a:pt x="14673" y="17949"/>
                </a:cubicBezTo>
                <a:lnTo>
                  <a:pt x="11747" y="13073"/>
                </a:lnTo>
                <a:lnTo>
                  <a:pt x="11745" y="13073"/>
                </a:lnTo>
                <a:cubicBezTo>
                  <a:pt x="11673" y="12892"/>
                  <a:pt x="11498" y="12764"/>
                  <a:pt x="11291" y="12764"/>
                </a:cubicBezTo>
                <a:cubicBezTo>
                  <a:pt x="11155" y="12764"/>
                  <a:pt x="11033" y="12819"/>
                  <a:pt x="10944" y="12908"/>
                </a:cubicBezTo>
                <a:lnTo>
                  <a:pt x="9397" y="14454"/>
                </a:lnTo>
                <a:lnTo>
                  <a:pt x="7816" y="12084"/>
                </a:lnTo>
                <a:cubicBezTo>
                  <a:pt x="7742" y="11907"/>
                  <a:pt x="7568" y="11782"/>
                  <a:pt x="7364" y="11782"/>
                </a:cubicBezTo>
                <a:cubicBezTo>
                  <a:pt x="7193" y="11782"/>
                  <a:pt x="7051" y="11874"/>
                  <a:pt x="6963" y="12006"/>
                </a:cubicBezTo>
                <a:lnTo>
                  <a:pt x="6955" y="12000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4236" y="18655"/>
                </a:lnTo>
                <a:cubicBezTo>
                  <a:pt x="14508" y="18655"/>
                  <a:pt x="14727" y="18435"/>
                  <a:pt x="14727" y="18164"/>
                </a:cubicBezTo>
                <a:cubicBezTo>
                  <a:pt x="14727" y="18099"/>
                  <a:pt x="14713" y="18039"/>
                  <a:pt x="14691" y="17983"/>
                </a:cubicBezTo>
                <a:cubicBezTo>
                  <a:pt x="14691" y="17983"/>
                  <a:pt x="14692" y="17982"/>
                  <a:pt x="14692" y="17982"/>
                </a:cubicBezTo>
                <a:close/>
                <a:moveTo>
                  <a:pt x="4909" y="7855"/>
                </a:moveTo>
                <a:cubicBezTo>
                  <a:pt x="5451" y="7855"/>
                  <a:pt x="5891" y="8295"/>
                  <a:pt x="5891" y="8836"/>
                </a:cubicBezTo>
                <a:cubicBezTo>
                  <a:pt x="5891" y="9379"/>
                  <a:pt x="5451" y="9818"/>
                  <a:pt x="4909" y="9818"/>
                </a:cubicBezTo>
                <a:cubicBezTo>
                  <a:pt x="4367" y="9818"/>
                  <a:pt x="3927" y="9379"/>
                  <a:pt x="3927" y="8836"/>
                </a:cubicBezTo>
                <a:cubicBezTo>
                  <a:pt x="3927" y="8295"/>
                  <a:pt x="4367" y="7855"/>
                  <a:pt x="4909" y="7855"/>
                </a:cubicBezTo>
                <a:moveTo>
                  <a:pt x="4909" y="10800"/>
                </a:moveTo>
                <a:cubicBezTo>
                  <a:pt x="5994" y="10800"/>
                  <a:pt x="6873" y="9921"/>
                  <a:pt x="6873" y="8836"/>
                </a:cubicBezTo>
                <a:cubicBezTo>
                  <a:pt x="6873" y="7752"/>
                  <a:pt x="5994" y="6873"/>
                  <a:pt x="4909" y="6873"/>
                </a:cubicBezTo>
                <a:cubicBezTo>
                  <a:pt x="3825" y="6873"/>
                  <a:pt x="2945" y="7752"/>
                  <a:pt x="2945" y="8836"/>
                </a:cubicBezTo>
                <a:cubicBezTo>
                  <a:pt x="2945" y="9921"/>
                  <a:pt x="3825" y="10800"/>
                  <a:pt x="4909" y="10800"/>
                </a:cubicBezTo>
                <a:moveTo>
                  <a:pt x="16691" y="19636"/>
                </a:moveTo>
                <a:cubicBezTo>
                  <a:pt x="16691" y="20179"/>
                  <a:pt x="16251" y="20619"/>
                  <a:pt x="15709" y="20619"/>
                </a:cubicBezTo>
                <a:lnTo>
                  <a:pt x="1964" y="20619"/>
                </a:lnTo>
                <a:cubicBezTo>
                  <a:pt x="1422" y="20619"/>
                  <a:pt x="982" y="20179"/>
                  <a:pt x="982" y="19636"/>
                </a:cubicBez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15709" y="4909"/>
                </a:lnTo>
                <a:cubicBezTo>
                  <a:pt x="16251" y="4909"/>
                  <a:pt x="16691" y="5349"/>
                  <a:pt x="16691" y="5891"/>
                </a:cubicBezTo>
                <a:cubicBezTo>
                  <a:pt x="16691" y="5891"/>
                  <a:pt x="16691" y="19636"/>
                  <a:pt x="16691" y="19636"/>
                </a:cubicBezTo>
                <a:close/>
                <a:moveTo>
                  <a:pt x="15709" y="3927"/>
                </a:move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5891"/>
                </a:lnTo>
                <a:cubicBezTo>
                  <a:pt x="17673" y="4806"/>
                  <a:pt x="16794" y="3927"/>
                  <a:pt x="15709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/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EA5D3F53-72F8-4AFB-A7C5-6755159909E7}"/>
              </a:ext>
            </a:extLst>
          </p:cNvPr>
          <p:cNvSpPr txBox="1"/>
          <p:nvPr/>
        </p:nvSpPr>
        <p:spPr>
          <a:xfrm>
            <a:off x="2860849" y="2222291"/>
            <a:ext cx="164764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Layouts</a:t>
            </a:r>
          </a:p>
        </p:txBody>
      </p:sp>
      <p:sp>
        <p:nvSpPr>
          <p:cNvPr id="10" name="Oval 12">
            <a:extLst>
              <a:ext uri="{FF2B5EF4-FFF2-40B4-BE49-F238E27FC236}">
                <a16:creationId xmlns:a16="http://schemas.microsoft.com/office/drawing/2014/main" id="{CD2EA063-91D2-4651-BFE8-54BD64A56ED2}"/>
              </a:ext>
            </a:extLst>
          </p:cNvPr>
          <p:cNvSpPr/>
          <p:nvPr/>
        </p:nvSpPr>
        <p:spPr bwMode="auto">
          <a:xfrm>
            <a:off x="11473802" y="146268"/>
            <a:ext cx="504000" cy="504000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txBody>
          <a:bodyPr lIns="0" tIns="0" rIns="0" bIns="0" rtlCol="0" anchor="ctr"/>
          <a:lstStyle/>
          <a:p>
            <a:pPr algn="ctr"/>
            <a:r>
              <a:rPr lang="en-US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  <a:tileRect/>
                </a:gradFill>
              </a:rPr>
              <a:t>1</a:t>
            </a:r>
          </a:p>
        </p:txBody>
      </p:sp>
      <p:sp>
        <p:nvSpPr>
          <p:cNvPr id="11" name="Oval 12">
            <a:extLst>
              <a:ext uri="{FF2B5EF4-FFF2-40B4-BE49-F238E27FC236}">
                <a16:creationId xmlns:a16="http://schemas.microsoft.com/office/drawing/2014/main" id="{964FAF0F-4BC9-4638-A9F6-F6BC0D24EE60}"/>
              </a:ext>
            </a:extLst>
          </p:cNvPr>
          <p:cNvSpPr/>
          <p:nvPr/>
        </p:nvSpPr>
        <p:spPr bwMode="auto">
          <a:xfrm>
            <a:off x="11473802" y="3578233"/>
            <a:ext cx="504000" cy="504000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txBody>
          <a:bodyPr lIns="0" tIns="0" rIns="0" bIns="0" rtlCol="0" anchor="ctr"/>
          <a:lstStyle/>
          <a:p>
            <a:pPr algn="ctr"/>
            <a:r>
              <a:rPr lang="en-US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  <a:tileRect/>
                </a:gradFill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191539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2FC1B883-3C2A-4E41-BEB1-08DA66B6D5B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5611" b="5611"/>
          <a:stretch>
            <a:fillRect/>
          </a:stretch>
        </p:blipFill>
        <p:spPr>
          <a:xfrm>
            <a:off x="-1089137" y="-1052584"/>
            <a:ext cx="14709775" cy="8716963"/>
          </a:xfrm>
        </p:spPr>
      </p:pic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AutoShape 2"/>
          <p:cNvSpPr>
            <a:spLocks/>
          </p:cNvSpPr>
          <p:nvPr/>
        </p:nvSpPr>
        <p:spPr bwMode="auto">
          <a:xfrm>
            <a:off x="4419600" y="1614488"/>
            <a:ext cx="3353197" cy="3629025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gradFill>
            <a:gsLst>
              <a:gs pos="0">
                <a:schemeClr val="accent1">
                  <a:alpha val="60000"/>
                </a:schemeClr>
              </a:gs>
              <a:gs pos="100000">
                <a:schemeClr val="accent2">
                  <a:alpha val="60000"/>
                </a:schemeClr>
              </a:gs>
            </a:gsLst>
            <a:lin ang="2700000" scaled="0"/>
          </a:gra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AutoShape 2"/>
          <p:cNvSpPr>
            <a:spLocks/>
          </p:cNvSpPr>
          <p:nvPr/>
        </p:nvSpPr>
        <p:spPr bwMode="auto">
          <a:xfrm>
            <a:off x="5316653" y="2585546"/>
            <a:ext cx="1558694" cy="1686908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26087" y="3305898"/>
            <a:ext cx="1360845" cy="3447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11:30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20843" y="4501178"/>
            <a:ext cx="1971334" cy="1477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200" dirty="0">
                <a:solidFill>
                  <a:schemeClr val="bg1"/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2 Pixels </a:t>
            </a:r>
            <a:r>
              <a:rPr lang="en-US" sz="1200" b="1" spc="200" dirty="0" err="1">
                <a:solidFill>
                  <a:schemeClr val="bg1"/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naar</a:t>
            </a:r>
            <a:r>
              <a:rPr lang="en-US" sz="1200" b="1" spc="200" dirty="0">
                <a:solidFill>
                  <a:schemeClr val="bg1"/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links</a:t>
            </a:r>
          </a:p>
        </p:txBody>
      </p:sp>
      <p:sp>
        <p:nvSpPr>
          <p:cNvPr id="13" name="Shape 3599"/>
          <p:cNvSpPr/>
          <p:nvPr/>
        </p:nvSpPr>
        <p:spPr>
          <a:xfrm>
            <a:off x="5926249" y="1829761"/>
            <a:ext cx="339502" cy="339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4236" y="16752"/>
                </a:moveTo>
                <a:cubicBezTo>
                  <a:pt x="14001" y="16887"/>
                  <a:pt x="13921" y="17188"/>
                  <a:pt x="14057" y="17422"/>
                </a:cubicBezTo>
                <a:cubicBezTo>
                  <a:pt x="14192" y="17658"/>
                  <a:pt x="14493" y="17738"/>
                  <a:pt x="14727" y="17602"/>
                </a:cubicBezTo>
                <a:cubicBezTo>
                  <a:pt x="14962" y="17467"/>
                  <a:pt x="15042" y="17167"/>
                  <a:pt x="14907" y="16932"/>
                </a:cubicBezTo>
                <a:cubicBezTo>
                  <a:pt x="14771" y="16697"/>
                  <a:pt x="14472" y="16617"/>
                  <a:pt x="14236" y="16752"/>
                </a:cubicBezTo>
                <a:moveTo>
                  <a:pt x="10800" y="11782"/>
                </a:moveTo>
                <a:cubicBezTo>
                  <a:pt x="10258" y="11782"/>
                  <a:pt x="9818" y="11342"/>
                  <a:pt x="9818" y="10800"/>
                </a:cubicBez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moveTo>
                  <a:pt x="15218" y="10309"/>
                </a:moveTo>
                <a:lnTo>
                  <a:pt x="12694" y="10309"/>
                </a:lnTo>
                <a:cubicBezTo>
                  <a:pt x="12515" y="9624"/>
                  <a:pt x="11978" y="9084"/>
                  <a:pt x="11291" y="8906"/>
                </a:cubicBezTo>
                <a:lnTo>
                  <a:pt x="11291" y="3436"/>
                </a:lnTo>
                <a:cubicBezTo>
                  <a:pt x="11291" y="3166"/>
                  <a:pt x="11071" y="2945"/>
                  <a:pt x="10800" y="2945"/>
                </a:cubicBezTo>
                <a:cubicBezTo>
                  <a:pt x="10529" y="2945"/>
                  <a:pt x="10309" y="3166"/>
                  <a:pt x="10309" y="3436"/>
                </a:cubicBezTo>
                <a:lnTo>
                  <a:pt x="10309" y="8906"/>
                </a:lnTo>
                <a:cubicBezTo>
                  <a:pt x="9464" y="9125"/>
                  <a:pt x="8836" y="9886"/>
                  <a:pt x="8836" y="10800"/>
                </a:cubicBezTo>
                <a:cubicBezTo>
                  <a:pt x="8836" y="11885"/>
                  <a:pt x="9716" y="12764"/>
                  <a:pt x="10800" y="12764"/>
                </a:cubicBezTo>
                <a:cubicBezTo>
                  <a:pt x="11714" y="12764"/>
                  <a:pt x="12476" y="12137"/>
                  <a:pt x="12694" y="11291"/>
                </a:cubicBezTo>
                <a:lnTo>
                  <a:pt x="15218" y="11291"/>
                </a:lnTo>
                <a:cubicBezTo>
                  <a:pt x="15489" y="11291"/>
                  <a:pt x="15709" y="11072"/>
                  <a:pt x="15709" y="10800"/>
                </a:cubicBezTo>
                <a:cubicBezTo>
                  <a:pt x="15709" y="10529"/>
                  <a:pt x="15489" y="10309"/>
                  <a:pt x="15218" y="10309"/>
                </a:cubicBezTo>
                <a:moveTo>
                  <a:pt x="16932" y="6693"/>
                </a:moveTo>
                <a:cubicBezTo>
                  <a:pt x="16697" y="6829"/>
                  <a:pt x="16616" y="7129"/>
                  <a:pt x="16752" y="7364"/>
                </a:cubicBezTo>
                <a:cubicBezTo>
                  <a:pt x="16887" y="7599"/>
                  <a:pt x="17188" y="7679"/>
                  <a:pt x="17422" y="7543"/>
                </a:cubicBezTo>
                <a:cubicBezTo>
                  <a:pt x="17657" y="7408"/>
                  <a:pt x="17737" y="7108"/>
                  <a:pt x="17602" y="6873"/>
                </a:cubicBezTo>
                <a:cubicBezTo>
                  <a:pt x="17467" y="6638"/>
                  <a:pt x="17166" y="6557"/>
                  <a:pt x="16932" y="6693"/>
                </a:cubicBezTo>
                <a:moveTo>
                  <a:pt x="10800" y="17673"/>
                </a:moveTo>
                <a:cubicBezTo>
                  <a:pt x="10529" y="17673"/>
                  <a:pt x="10309" y="17893"/>
                  <a:pt x="10309" y="18164"/>
                </a:cubicBezTo>
                <a:cubicBezTo>
                  <a:pt x="10309" y="18435"/>
                  <a:pt x="10529" y="18655"/>
                  <a:pt x="10800" y="18655"/>
                </a:cubicBezTo>
                <a:cubicBezTo>
                  <a:pt x="11071" y="18655"/>
                  <a:pt x="11291" y="18435"/>
                  <a:pt x="11291" y="18164"/>
                </a:cubicBezTo>
                <a:cubicBezTo>
                  <a:pt x="11291" y="17893"/>
                  <a:pt x="11071" y="17673"/>
                  <a:pt x="10800" y="17673"/>
                </a:cubicBezTo>
                <a:moveTo>
                  <a:pt x="17422" y="14057"/>
                </a:moveTo>
                <a:cubicBezTo>
                  <a:pt x="17188" y="13921"/>
                  <a:pt x="16887" y="14001"/>
                  <a:pt x="16752" y="14236"/>
                </a:cubicBezTo>
                <a:cubicBezTo>
                  <a:pt x="16616" y="14472"/>
                  <a:pt x="16697" y="14772"/>
                  <a:pt x="16932" y="14907"/>
                </a:cubicBezTo>
                <a:cubicBezTo>
                  <a:pt x="17166" y="15043"/>
                  <a:pt x="17467" y="14962"/>
                  <a:pt x="17602" y="14727"/>
                </a:cubicBezTo>
                <a:cubicBezTo>
                  <a:pt x="17737" y="14492"/>
                  <a:pt x="17657" y="14192"/>
                  <a:pt x="17422" y="14057"/>
                </a:cubicBezTo>
                <a:moveTo>
                  <a:pt x="4668" y="6693"/>
                </a:moveTo>
                <a:cubicBezTo>
                  <a:pt x="4433" y="6557"/>
                  <a:pt x="4133" y="6638"/>
                  <a:pt x="3998" y="6873"/>
                </a:cubicBezTo>
                <a:cubicBezTo>
                  <a:pt x="3863" y="7108"/>
                  <a:pt x="3942" y="7408"/>
                  <a:pt x="4178" y="7543"/>
                </a:cubicBezTo>
                <a:cubicBezTo>
                  <a:pt x="4412" y="7679"/>
                  <a:pt x="4713" y="7599"/>
                  <a:pt x="4848" y="7364"/>
                </a:cubicBezTo>
                <a:cubicBezTo>
                  <a:pt x="4984" y="7129"/>
                  <a:pt x="4903" y="6829"/>
                  <a:pt x="4668" y="6693"/>
                </a:cubicBezTo>
                <a:moveTo>
                  <a:pt x="14236" y="4848"/>
                </a:moveTo>
                <a:cubicBezTo>
                  <a:pt x="14472" y="4984"/>
                  <a:pt x="14771" y="4903"/>
                  <a:pt x="14907" y="4669"/>
                </a:cubicBezTo>
                <a:cubicBezTo>
                  <a:pt x="15042" y="4434"/>
                  <a:pt x="14962" y="4134"/>
                  <a:pt x="14727" y="3998"/>
                </a:cubicBezTo>
                <a:cubicBezTo>
                  <a:pt x="14493" y="3863"/>
                  <a:pt x="14192" y="3943"/>
                  <a:pt x="14057" y="4178"/>
                </a:cubicBezTo>
                <a:cubicBezTo>
                  <a:pt x="13921" y="4412"/>
                  <a:pt x="14001" y="4713"/>
                  <a:pt x="14236" y="4848"/>
                </a:cubicBezTo>
                <a:moveTo>
                  <a:pt x="3436" y="10309"/>
                </a:moveTo>
                <a:cubicBezTo>
                  <a:pt x="3166" y="10309"/>
                  <a:pt x="2945" y="10529"/>
                  <a:pt x="2945" y="10800"/>
                </a:cubicBezTo>
                <a:cubicBezTo>
                  <a:pt x="2945" y="11072"/>
                  <a:pt x="3166" y="11291"/>
                  <a:pt x="3436" y="11291"/>
                </a:cubicBezTo>
                <a:cubicBezTo>
                  <a:pt x="3707" y="11291"/>
                  <a:pt x="3927" y="11072"/>
                  <a:pt x="3927" y="10800"/>
                </a:cubicBezTo>
                <a:cubicBezTo>
                  <a:pt x="3927" y="10529"/>
                  <a:pt x="3707" y="10309"/>
                  <a:pt x="3436" y="10309"/>
                </a:cubicBezTo>
                <a:moveTo>
                  <a:pt x="6873" y="3998"/>
                </a:moveTo>
                <a:cubicBezTo>
                  <a:pt x="6638" y="4134"/>
                  <a:pt x="6558" y="4434"/>
                  <a:pt x="6693" y="4669"/>
                </a:cubicBezTo>
                <a:cubicBezTo>
                  <a:pt x="6829" y="4903"/>
                  <a:pt x="7129" y="4984"/>
                  <a:pt x="7364" y="4848"/>
                </a:cubicBezTo>
                <a:cubicBezTo>
                  <a:pt x="7599" y="4713"/>
                  <a:pt x="7679" y="4412"/>
                  <a:pt x="7543" y="4178"/>
                </a:cubicBezTo>
                <a:cubicBezTo>
                  <a:pt x="7408" y="3943"/>
                  <a:pt x="7108" y="3863"/>
                  <a:pt x="6873" y="3998"/>
                </a:cubicBezTo>
                <a:moveTo>
                  <a:pt x="4178" y="14057"/>
                </a:moveTo>
                <a:cubicBezTo>
                  <a:pt x="3942" y="14192"/>
                  <a:pt x="3863" y="14492"/>
                  <a:pt x="3998" y="14727"/>
                </a:cubicBezTo>
                <a:cubicBezTo>
                  <a:pt x="4133" y="14962"/>
                  <a:pt x="4433" y="15043"/>
                  <a:pt x="4668" y="14907"/>
                </a:cubicBezTo>
                <a:cubicBezTo>
                  <a:pt x="4903" y="14772"/>
                  <a:pt x="4984" y="14472"/>
                  <a:pt x="4848" y="14236"/>
                </a:cubicBezTo>
                <a:cubicBezTo>
                  <a:pt x="4713" y="14001"/>
                  <a:pt x="4412" y="13921"/>
                  <a:pt x="4178" y="14057"/>
                </a:cubicBezTo>
                <a:moveTo>
                  <a:pt x="7364" y="16752"/>
                </a:moveTo>
                <a:cubicBezTo>
                  <a:pt x="7129" y="16617"/>
                  <a:pt x="6829" y="16697"/>
                  <a:pt x="6693" y="16932"/>
                </a:cubicBezTo>
                <a:cubicBezTo>
                  <a:pt x="6558" y="17167"/>
                  <a:pt x="6638" y="17467"/>
                  <a:pt x="6873" y="17602"/>
                </a:cubicBezTo>
                <a:cubicBezTo>
                  <a:pt x="7108" y="17738"/>
                  <a:pt x="7408" y="17658"/>
                  <a:pt x="7543" y="17422"/>
                </a:cubicBezTo>
                <a:cubicBezTo>
                  <a:pt x="7679" y="17188"/>
                  <a:pt x="7599" y="16887"/>
                  <a:pt x="7364" y="16752"/>
                </a:cubicBezTo>
                <a:moveTo>
                  <a:pt x="18164" y="10309"/>
                </a:moveTo>
                <a:cubicBezTo>
                  <a:pt x="17893" y="10309"/>
                  <a:pt x="17673" y="10529"/>
                  <a:pt x="17673" y="10800"/>
                </a:cubicBezTo>
                <a:cubicBezTo>
                  <a:pt x="17673" y="11072"/>
                  <a:pt x="17893" y="11291"/>
                  <a:pt x="18164" y="11291"/>
                </a:cubicBezTo>
                <a:cubicBezTo>
                  <a:pt x="18434" y="11291"/>
                  <a:pt x="18655" y="11072"/>
                  <a:pt x="18655" y="10800"/>
                </a:cubicBezTo>
                <a:cubicBezTo>
                  <a:pt x="18655" y="10529"/>
                  <a:pt x="18434" y="10309"/>
                  <a:pt x="18164" y="10309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973385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061FD62-3C8E-4A7C-9768-DB799D2B6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883" y="3315207"/>
            <a:ext cx="4767117" cy="3542793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B9D0260-B493-4EAB-A1F7-DBADBFB29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4883" y="0"/>
            <a:ext cx="4767118" cy="3315207"/>
          </a:xfrm>
          <a:prstGeom prst="rect">
            <a:avLst/>
          </a:prstGeom>
          <a:ln>
            <a:solidFill>
              <a:schemeClr val="bg2"/>
            </a:solidFill>
          </a:ln>
        </p:spPr>
      </p:pic>
      <p:cxnSp>
        <p:nvCxnSpPr>
          <p:cNvPr id="8" name="Straight Connector 7"/>
          <p:cNvCxnSpPr/>
          <p:nvPr/>
        </p:nvCxnSpPr>
        <p:spPr>
          <a:xfrm>
            <a:off x="2148881" y="0"/>
            <a:ext cx="0" cy="3041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2"/>
          <p:cNvSpPr>
            <a:spLocks/>
          </p:cNvSpPr>
          <p:nvPr/>
        </p:nvSpPr>
        <p:spPr bwMode="auto">
          <a:xfrm>
            <a:off x="1790700" y="3041525"/>
            <a:ext cx="716050" cy="774950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lIns="0" tIns="0" rIns="0" bIns="0" anchor="ctr"/>
          <a:lstStyle/>
          <a:p>
            <a:pPr algn="ctr"/>
            <a:endParaRPr lang="en-US" sz="14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4931" y="3053801"/>
            <a:ext cx="3265475" cy="297446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Bij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een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nieuw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project:</a:t>
            </a:r>
          </a:p>
          <a:p>
            <a:pPr>
              <a:lnSpc>
                <a:spcPct val="120000"/>
              </a:lnSpc>
            </a:pPr>
            <a:endParaRPr lang="en-US" sz="1200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 marL="228600" indent="-228600">
              <a:lnSpc>
                <a:spcPct val="120000"/>
              </a:lnSpc>
              <a:buAutoNum type="arabicParenR"/>
            </a:pP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Activeer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de Player via:</a:t>
            </a:r>
          </a:p>
          <a:p>
            <a:pPr>
              <a:lnSpc>
                <a:spcPct val="120000"/>
              </a:lnSpc>
            </a:pPr>
            <a:r>
              <a:rPr lang="en-US" sz="11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     Player Properties &gt; Current player &gt; Open</a:t>
            </a:r>
          </a:p>
          <a:p>
            <a:pPr marL="228600" indent="-228600">
              <a:lnSpc>
                <a:spcPct val="120000"/>
              </a:lnSpc>
              <a:buAutoNum type="arabicParenR"/>
            </a:pPr>
            <a:endParaRPr lang="en-US" sz="1200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 marL="228600" indent="-228600">
              <a:lnSpc>
                <a:spcPct val="120000"/>
              </a:lnSpc>
              <a:buFont typeface="+mj-lt"/>
              <a:buAutoNum type="arabicParenR" startAt="2"/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Pas de Story Size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aan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zodat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deze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gelijk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is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aan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de Story Size van de Template:</a:t>
            </a:r>
          </a:p>
          <a:p>
            <a:pPr>
              <a:lnSpc>
                <a:spcPct val="120000"/>
              </a:lnSpc>
            </a:pPr>
            <a:r>
              <a:rPr lang="en-US" sz="11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     Design &gt; Story Size</a:t>
            </a:r>
            <a:endParaRPr lang="en-US" sz="1200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1200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 marL="228600" indent="-228600">
              <a:lnSpc>
                <a:spcPct val="120000"/>
              </a:lnSpc>
              <a:buFont typeface="+mj-lt"/>
              <a:buAutoNum type="arabicParenR" startAt="3"/>
            </a:pP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Voeg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Template Layouts in via:</a:t>
            </a:r>
          </a:p>
          <a:p>
            <a:pPr>
              <a:lnSpc>
                <a:spcPct val="120000"/>
              </a:lnSpc>
            </a:pPr>
            <a:r>
              <a:rPr lang="en-US" sz="11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     Slides &gt; My Templates</a:t>
            </a:r>
          </a:p>
          <a:p>
            <a:pPr marL="228600" indent="-228600">
              <a:lnSpc>
                <a:spcPct val="120000"/>
              </a:lnSpc>
              <a:buAutoNum type="arabicParenR"/>
            </a:pPr>
            <a:endParaRPr lang="en-US" sz="1200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000" i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Kleurenschema’s</a:t>
            </a:r>
            <a:r>
              <a:rPr lang="en-US" sz="10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000" i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worden</a:t>
            </a:r>
            <a:r>
              <a:rPr lang="en-US" sz="10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000" i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bij</a:t>
            </a:r>
            <a:r>
              <a:rPr lang="en-US" sz="10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het </a:t>
            </a:r>
            <a:r>
              <a:rPr lang="en-US" sz="1000" i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invoegen</a:t>
            </a:r>
            <a:r>
              <a:rPr lang="en-US" sz="10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van Layouts </a:t>
            </a:r>
            <a:r>
              <a:rPr lang="en-US" sz="1000" i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vanuit</a:t>
            </a:r>
            <a:r>
              <a:rPr lang="en-US" sz="10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de Template </a:t>
            </a:r>
            <a:r>
              <a:rPr lang="en-US" sz="1000" i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automatisch</a:t>
            </a:r>
            <a:r>
              <a:rPr lang="en-US" sz="10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000" i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geactiveerd</a:t>
            </a:r>
            <a:endParaRPr lang="en-US" sz="1000" i="1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</p:txBody>
      </p:sp>
      <p:sp>
        <p:nvSpPr>
          <p:cNvPr id="13" name="Shape 3664">
            <a:extLst>
              <a:ext uri="{FF2B5EF4-FFF2-40B4-BE49-F238E27FC236}">
                <a16:creationId xmlns:a16="http://schemas.microsoft.com/office/drawing/2014/main" id="{2EE050FD-1A62-40E8-8D97-33B7AAD97F55}"/>
              </a:ext>
            </a:extLst>
          </p:cNvPr>
          <p:cNvSpPr/>
          <p:nvPr/>
        </p:nvSpPr>
        <p:spPr>
          <a:xfrm>
            <a:off x="2008591" y="3288709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727"/>
                </a:moveTo>
                <a:cubicBezTo>
                  <a:pt x="8631" y="14727"/>
                  <a:pt x="6873" y="12969"/>
                  <a:pt x="6873" y="10800"/>
                </a:cubicBezTo>
                <a:cubicBezTo>
                  <a:pt x="6873" y="8631"/>
                  <a:pt x="8631" y="6873"/>
                  <a:pt x="10800" y="6873"/>
                </a:cubicBezTo>
                <a:cubicBezTo>
                  <a:pt x="12969" y="6873"/>
                  <a:pt x="14727" y="8631"/>
                  <a:pt x="14727" y="10800"/>
                </a:cubicBezTo>
                <a:cubicBezTo>
                  <a:pt x="14727" y="12969"/>
                  <a:pt x="12969" y="14727"/>
                  <a:pt x="10800" y="14727"/>
                </a:cubicBezTo>
                <a:moveTo>
                  <a:pt x="10800" y="5891"/>
                </a:moveTo>
                <a:cubicBezTo>
                  <a:pt x="8088" y="5891"/>
                  <a:pt x="5891" y="8089"/>
                  <a:pt x="5891" y="10800"/>
                </a:cubicBezTo>
                <a:cubicBezTo>
                  <a:pt x="5891" y="13512"/>
                  <a:pt x="8088" y="15709"/>
                  <a:pt x="10800" y="15709"/>
                </a:cubicBezTo>
                <a:cubicBezTo>
                  <a:pt x="13512" y="15709"/>
                  <a:pt x="15709" y="13512"/>
                  <a:pt x="15709" y="10800"/>
                </a:cubicBezTo>
                <a:cubicBezTo>
                  <a:pt x="15709" y="8089"/>
                  <a:pt x="13512" y="5891"/>
                  <a:pt x="10800" y="5891"/>
                </a:cubicBezTo>
                <a:moveTo>
                  <a:pt x="20618" y="12013"/>
                </a:moveTo>
                <a:cubicBezTo>
                  <a:pt x="20614" y="12014"/>
                  <a:pt x="20611" y="12016"/>
                  <a:pt x="20607" y="12017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3"/>
                  <a:pt x="18421" y="14351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9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8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1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9"/>
                  <a:pt x="4714" y="18600"/>
                </a:cubicBezTo>
                <a:lnTo>
                  <a:pt x="3000" y="16885"/>
                </a:lnTo>
                <a:lnTo>
                  <a:pt x="3540" y="15983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7"/>
                </a:lnTo>
                <a:cubicBezTo>
                  <a:pt x="989" y="12016"/>
                  <a:pt x="986" y="12014"/>
                  <a:pt x="982" y="12013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7"/>
                  <a:pt x="2616" y="8979"/>
                  <a:pt x="2708" y="8634"/>
                </a:cubicBezTo>
                <a:cubicBezTo>
                  <a:pt x="2897" y="7928"/>
                  <a:pt x="3179" y="7250"/>
                  <a:pt x="3548" y="6615"/>
                </a:cubicBezTo>
                <a:cubicBezTo>
                  <a:pt x="3727" y="6305"/>
                  <a:pt x="3724" y="5924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8"/>
                  <a:pt x="3000" y="4714"/>
                </a:cubicBezTo>
                <a:lnTo>
                  <a:pt x="4715" y="3000"/>
                </a:lnTo>
                <a:lnTo>
                  <a:pt x="5621" y="3544"/>
                </a:lnTo>
                <a:cubicBezTo>
                  <a:pt x="5777" y="3637"/>
                  <a:pt x="5951" y="3683"/>
                  <a:pt x="6127" y="3683"/>
                </a:cubicBezTo>
                <a:cubicBezTo>
                  <a:pt x="6296" y="3683"/>
                  <a:pt x="6465" y="3640"/>
                  <a:pt x="6618" y="3551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3"/>
                  <a:pt x="9331" y="2007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7"/>
                </a:lnTo>
                <a:cubicBezTo>
                  <a:pt x="12356" y="2353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1"/>
                </a:cubicBezTo>
                <a:cubicBezTo>
                  <a:pt x="15134" y="3640"/>
                  <a:pt x="15304" y="3683"/>
                  <a:pt x="15473" y="3683"/>
                </a:cubicBezTo>
                <a:cubicBezTo>
                  <a:pt x="15648" y="3683"/>
                  <a:pt x="15822" y="3637"/>
                  <a:pt x="15978" y="3544"/>
                </a:cubicBezTo>
                <a:lnTo>
                  <a:pt x="16884" y="3000"/>
                </a:lnTo>
                <a:lnTo>
                  <a:pt x="18600" y="4714"/>
                </a:lnTo>
                <a:cubicBezTo>
                  <a:pt x="18598" y="4718"/>
                  <a:pt x="18597" y="4722"/>
                  <a:pt x="18595" y="4726"/>
                </a:cubicBezTo>
                <a:lnTo>
                  <a:pt x="18060" y="5617"/>
                </a:lnTo>
                <a:cubicBezTo>
                  <a:pt x="17876" y="5924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7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3"/>
                  <a:pt x="20618" y="12013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1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6"/>
                </a:lnTo>
                <a:cubicBezTo>
                  <a:pt x="17292" y="2018"/>
                  <a:pt x="17136" y="1968"/>
                  <a:pt x="16975" y="1968"/>
                </a:cubicBezTo>
                <a:cubicBezTo>
                  <a:pt x="16778" y="1968"/>
                  <a:pt x="16572" y="2043"/>
                  <a:pt x="16400" y="2146"/>
                </a:cubicBezTo>
                <a:lnTo>
                  <a:pt x="15473" y="2702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2"/>
                </a:cubicBezTo>
                <a:lnTo>
                  <a:pt x="5200" y="2146"/>
                </a:lnTo>
                <a:cubicBezTo>
                  <a:pt x="5028" y="2043"/>
                  <a:pt x="4822" y="1968"/>
                  <a:pt x="4625" y="1968"/>
                </a:cubicBezTo>
                <a:cubicBezTo>
                  <a:pt x="4464" y="1968"/>
                  <a:pt x="4308" y="2018"/>
                  <a:pt x="4181" y="2146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1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3"/>
                  <a:pt x="0" y="9361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9"/>
                </a:cubicBezTo>
                <a:lnTo>
                  <a:pt x="2145" y="16400"/>
                </a:lnTo>
                <a:cubicBezTo>
                  <a:pt x="1959" y="16714"/>
                  <a:pt x="1864" y="17138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3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3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8"/>
                  <a:pt x="19641" y="16714"/>
                  <a:pt x="19455" y="16400"/>
                </a:cubicBezTo>
                <a:lnTo>
                  <a:pt x="18902" y="15479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1"/>
                </a:lnTo>
                <a:cubicBezTo>
                  <a:pt x="21600" y="8963"/>
                  <a:pt x="21233" y="8730"/>
                  <a:pt x="20880" y="864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val 12">
            <a:extLst>
              <a:ext uri="{FF2B5EF4-FFF2-40B4-BE49-F238E27FC236}">
                <a16:creationId xmlns:a16="http://schemas.microsoft.com/office/drawing/2014/main" id="{61A5A70C-2637-4E65-895B-82370D4AEFD0}"/>
              </a:ext>
            </a:extLst>
          </p:cNvPr>
          <p:cNvSpPr/>
          <p:nvPr/>
        </p:nvSpPr>
        <p:spPr bwMode="auto">
          <a:xfrm>
            <a:off x="11527436" y="163733"/>
            <a:ext cx="504000" cy="504000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txBody>
          <a:bodyPr lIns="0" tIns="0" rIns="0" bIns="0" rtlCol="0" anchor="ctr"/>
          <a:lstStyle/>
          <a:p>
            <a:pPr algn="ctr"/>
            <a:r>
              <a:rPr lang="en-US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  <a:tileRect/>
                </a:gradFill>
              </a:rPr>
              <a:t>1</a:t>
            </a:r>
          </a:p>
        </p:txBody>
      </p:sp>
      <p:sp>
        <p:nvSpPr>
          <p:cNvPr id="16" name="Oval 12">
            <a:extLst>
              <a:ext uri="{FF2B5EF4-FFF2-40B4-BE49-F238E27FC236}">
                <a16:creationId xmlns:a16="http://schemas.microsoft.com/office/drawing/2014/main" id="{1E4F34EA-9E2F-45E3-9751-A8A04FC15737}"/>
              </a:ext>
            </a:extLst>
          </p:cNvPr>
          <p:cNvSpPr/>
          <p:nvPr/>
        </p:nvSpPr>
        <p:spPr bwMode="auto">
          <a:xfrm>
            <a:off x="11527436" y="3542794"/>
            <a:ext cx="504000" cy="504000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txBody>
          <a:bodyPr lIns="0" tIns="0" rIns="0" bIns="0" rtlCol="0" anchor="ctr"/>
          <a:lstStyle/>
          <a:p>
            <a:pPr algn="ctr"/>
            <a:r>
              <a:rPr lang="en-US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  <a:tileRect/>
                </a:gradFill>
              </a:rPr>
              <a:t>3</a:t>
            </a: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502C54CD-91A0-470C-AE2B-72DAF242B37B}"/>
              </a:ext>
            </a:extLst>
          </p:cNvPr>
          <p:cNvSpPr txBox="1"/>
          <p:nvPr/>
        </p:nvSpPr>
        <p:spPr>
          <a:xfrm>
            <a:off x="2830523" y="1865059"/>
            <a:ext cx="3235143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 err="1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Activeer</a:t>
            </a:r>
            <a:r>
              <a:rPr lang="en-US" sz="3600" dirty="0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 de Template</a:t>
            </a:r>
          </a:p>
        </p:txBody>
      </p:sp>
      <p:cxnSp>
        <p:nvCxnSpPr>
          <p:cNvPr id="18" name="Straight Connector 8">
            <a:extLst>
              <a:ext uri="{FF2B5EF4-FFF2-40B4-BE49-F238E27FC236}">
                <a16:creationId xmlns:a16="http://schemas.microsoft.com/office/drawing/2014/main" id="{FC9C81BC-4D5E-4619-9A20-3DC52B7BF3A3}"/>
              </a:ext>
            </a:extLst>
          </p:cNvPr>
          <p:cNvCxnSpPr/>
          <p:nvPr/>
        </p:nvCxnSpPr>
        <p:spPr>
          <a:xfrm>
            <a:off x="2830523" y="2920262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3">
            <a:extLst>
              <a:ext uri="{FF2B5EF4-FFF2-40B4-BE49-F238E27FC236}">
                <a16:creationId xmlns:a16="http://schemas.microsoft.com/office/drawing/2014/main" id="{DF58AAB7-9E64-4A43-BA49-80DB5182DDF7}"/>
              </a:ext>
            </a:extLst>
          </p:cNvPr>
          <p:cNvSpPr txBox="1"/>
          <p:nvPr/>
        </p:nvSpPr>
        <p:spPr>
          <a:xfrm>
            <a:off x="2830523" y="1629315"/>
            <a:ext cx="164764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Layouts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2805514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700" y="252746"/>
            <a:ext cx="8610600" cy="495486"/>
          </a:xfrm>
        </p:spPr>
        <p:txBody>
          <a:bodyPr/>
          <a:lstStyle/>
          <a:p>
            <a:r>
              <a:rPr lang="en-US" dirty="0" err="1"/>
              <a:t>Aan</a:t>
            </a:r>
            <a:r>
              <a:rPr lang="en-US" dirty="0"/>
              <a:t> de slag met …..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188004" y="1048848"/>
            <a:ext cx="2901214" cy="5449616"/>
          </a:xfrm>
          <a:prstGeom prst="rect">
            <a:avLst/>
          </a:prstGeom>
          <a:noFill/>
          <a:ln>
            <a:solidFill>
              <a:schemeClr val="tx1">
                <a:alpha val="20000"/>
              </a:schemeClr>
            </a:solidFill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5117" y="1727132"/>
            <a:ext cx="2818491" cy="1969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Wat </a:t>
            </a:r>
            <a:r>
              <a:rPr lang="en-US" sz="1600" b="1" spc="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plaats</a:t>
            </a:r>
            <a:r>
              <a:rPr lang="en-US" sz="16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je </a:t>
            </a:r>
            <a:r>
              <a:rPr lang="en-US" sz="1600" b="1" spc="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waar</a:t>
            </a:r>
            <a:r>
              <a:rPr lang="en-US" sz="16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5117" y="2159476"/>
            <a:ext cx="2686836" cy="4522200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Plaats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in je module de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volgende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elementen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endParaRPr lang="en-US" sz="12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12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Twee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knoppen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die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aan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de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volgende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eisen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moeten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voldoen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:</a:t>
            </a:r>
          </a:p>
          <a:p>
            <a:pPr marL="628650" lvl="1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Op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alle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slides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zichtbaar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.</a:t>
            </a:r>
          </a:p>
          <a:p>
            <a:pPr marL="628650" lvl="1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15 pixels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uit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de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kantlijnen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.</a:t>
            </a:r>
          </a:p>
          <a:p>
            <a:pPr marL="628650" lvl="1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Oranje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van kleur,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witte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tekst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.</a:t>
            </a:r>
          </a:p>
          <a:p>
            <a:pPr marL="628650" lvl="1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Ronde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hoeken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.</a:t>
            </a:r>
          </a:p>
          <a:p>
            <a:pPr marL="628650" lvl="1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Eén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‘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verder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’ knop die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werkt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.</a:t>
            </a:r>
          </a:p>
          <a:p>
            <a:pPr marL="628650" lvl="1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Eén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‘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terug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’ knop die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werkt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.</a:t>
            </a:r>
          </a:p>
          <a:p>
            <a:pPr lvl="1">
              <a:lnSpc>
                <a:spcPct val="120000"/>
              </a:lnSpc>
            </a:pPr>
            <a:endParaRPr lang="en-US" sz="9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Logo op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elke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slide :</a:t>
            </a:r>
          </a:p>
          <a:p>
            <a:pPr marL="628650" lvl="1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Linksboven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in de slide.</a:t>
            </a:r>
          </a:p>
          <a:p>
            <a:pPr marL="628650" lvl="1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15 pixels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uit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de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kantlijnen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.</a:t>
            </a: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en-US" sz="9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Titel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van de module op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elke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slide:</a:t>
            </a:r>
          </a:p>
          <a:p>
            <a:pPr marL="628650" lvl="1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Vanaf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rechtsboven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in de slide</a:t>
            </a:r>
          </a:p>
          <a:p>
            <a:pPr marL="628650" lvl="1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15 pixels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uit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de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kantlijnen</a:t>
            </a:r>
            <a:endParaRPr lang="en-US" sz="12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 marL="628650" lvl="1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2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315117" y="2008031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4">
            <a:extLst>
              <a:ext uri="{FF2B5EF4-FFF2-40B4-BE49-F238E27FC236}">
                <a16:creationId xmlns:a16="http://schemas.microsoft.com/office/drawing/2014/main" id="{D359C05E-DCE8-46F3-A9BA-B6EA207C05E3}"/>
              </a:ext>
            </a:extLst>
          </p:cNvPr>
          <p:cNvSpPr/>
          <p:nvPr/>
        </p:nvSpPr>
        <p:spPr bwMode="auto">
          <a:xfrm>
            <a:off x="3159107" y="1048847"/>
            <a:ext cx="2901214" cy="5449617"/>
          </a:xfrm>
          <a:prstGeom prst="rect">
            <a:avLst/>
          </a:prstGeom>
          <a:noFill/>
          <a:ln>
            <a:solidFill>
              <a:schemeClr val="tx1">
                <a:alpha val="20000"/>
              </a:schemeClr>
            </a:solidFill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3" name="TextBox 5">
            <a:extLst>
              <a:ext uri="{FF2B5EF4-FFF2-40B4-BE49-F238E27FC236}">
                <a16:creationId xmlns:a16="http://schemas.microsoft.com/office/drawing/2014/main" id="{DD1DB188-5118-416A-AA2A-F29A7DADD1DE}"/>
              </a:ext>
            </a:extLst>
          </p:cNvPr>
          <p:cNvSpPr txBox="1"/>
          <p:nvPr/>
        </p:nvSpPr>
        <p:spPr>
          <a:xfrm>
            <a:off x="3268703" y="1727132"/>
            <a:ext cx="2237864" cy="1969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spc="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Kleurenschema</a:t>
            </a:r>
            <a:endParaRPr lang="en-US" sz="1600" b="1" spc="2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</p:txBody>
      </p:sp>
      <p:cxnSp>
        <p:nvCxnSpPr>
          <p:cNvPr id="55" name="Straight Connector 9">
            <a:extLst>
              <a:ext uri="{FF2B5EF4-FFF2-40B4-BE49-F238E27FC236}">
                <a16:creationId xmlns:a16="http://schemas.microsoft.com/office/drawing/2014/main" id="{C1B0E443-F541-48BA-A55F-9B6ABF53E302}"/>
              </a:ext>
            </a:extLst>
          </p:cNvPr>
          <p:cNvCxnSpPr>
            <a:cxnSpLocks/>
          </p:cNvCxnSpPr>
          <p:nvPr/>
        </p:nvCxnSpPr>
        <p:spPr>
          <a:xfrm>
            <a:off x="3268703" y="2008031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4">
            <a:extLst>
              <a:ext uri="{FF2B5EF4-FFF2-40B4-BE49-F238E27FC236}">
                <a16:creationId xmlns:a16="http://schemas.microsoft.com/office/drawing/2014/main" id="{73EB0366-CDB8-47B6-80F8-7C172CF2E562}"/>
              </a:ext>
            </a:extLst>
          </p:cNvPr>
          <p:cNvSpPr/>
          <p:nvPr/>
        </p:nvSpPr>
        <p:spPr bwMode="auto">
          <a:xfrm>
            <a:off x="6130210" y="1048848"/>
            <a:ext cx="2901214" cy="5449616"/>
          </a:xfrm>
          <a:prstGeom prst="rect">
            <a:avLst/>
          </a:prstGeom>
          <a:noFill/>
          <a:ln>
            <a:solidFill>
              <a:schemeClr val="tx1">
                <a:alpha val="20000"/>
              </a:schemeClr>
            </a:solidFill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7" name="TextBox 5">
            <a:extLst>
              <a:ext uri="{FF2B5EF4-FFF2-40B4-BE49-F238E27FC236}">
                <a16:creationId xmlns:a16="http://schemas.microsoft.com/office/drawing/2014/main" id="{35C913BC-7762-4BAC-B834-60C2FB66DE8B}"/>
              </a:ext>
            </a:extLst>
          </p:cNvPr>
          <p:cNvSpPr txBox="1"/>
          <p:nvPr/>
        </p:nvSpPr>
        <p:spPr>
          <a:xfrm>
            <a:off x="6252666" y="1727132"/>
            <a:ext cx="2971001" cy="1969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Scenes</a:t>
            </a:r>
          </a:p>
        </p:txBody>
      </p:sp>
      <p:cxnSp>
        <p:nvCxnSpPr>
          <p:cNvPr id="59" name="Straight Connector 9">
            <a:extLst>
              <a:ext uri="{FF2B5EF4-FFF2-40B4-BE49-F238E27FC236}">
                <a16:creationId xmlns:a16="http://schemas.microsoft.com/office/drawing/2014/main" id="{4C140555-2663-4181-A78A-EF849E7D7DAC}"/>
              </a:ext>
            </a:extLst>
          </p:cNvPr>
          <p:cNvCxnSpPr>
            <a:cxnSpLocks/>
          </p:cNvCxnSpPr>
          <p:nvPr/>
        </p:nvCxnSpPr>
        <p:spPr>
          <a:xfrm>
            <a:off x="6252666" y="2008031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4">
            <a:extLst>
              <a:ext uri="{FF2B5EF4-FFF2-40B4-BE49-F238E27FC236}">
                <a16:creationId xmlns:a16="http://schemas.microsoft.com/office/drawing/2014/main" id="{72746373-AF12-4DE8-B111-896D3C77BCA7}"/>
              </a:ext>
            </a:extLst>
          </p:cNvPr>
          <p:cNvSpPr/>
          <p:nvPr/>
        </p:nvSpPr>
        <p:spPr bwMode="auto">
          <a:xfrm>
            <a:off x="9101313" y="1048847"/>
            <a:ext cx="2901214" cy="5449617"/>
          </a:xfrm>
          <a:prstGeom prst="rect">
            <a:avLst/>
          </a:prstGeom>
          <a:noFill/>
          <a:ln>
            <a:solidFill>
              <a:schemeClr val="tx1">
                <a:alpha val="20000"/>
              </a:schemeClr>
            </a:solidFill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9">
            <a:extLst>
              <a:ext uri="{FF2B5EF4-FFF2-40B4-BE49-F238E27FC236}">
                <a16:creationId xmlns:a16="http://schemas.microsoft.com/office/drawing/2014/main" id="{3EAAF549-A339-4C0A-A87A-441D0339D910}"/>
              </a:ext>
            </a:extLst>
          </p:cNvPr>
          <p:cNvCxnSpPr>
            <a:cxnSpLocks/>
          </p:cNvCxnSpPr>
          <p:nvPr/>
        </p:nvCxnSpPr>
        <p:spPr>
          <a:xfrm>
            <a:off x="9277459" y="2008031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5">
            <a:extLst>
              <a:ext uri="{FF2B5EF4-FFF2-40B4-BE49-F238E27FC236}">
                <a16:creationId xmlns:a16="http://schemas.microsoft.com/office/drawing/2014/main" id="{2578FF51-F6E2-4203-9D83-3FBBBE3FEFC7}"/>
              </a:ext>
            </a:extLst>
          </p:cNvPr>
          <p:cNvSpPr txBox="1"/>
          <p:nvPr/>
        </p:nvSpPr>
        <p:spPr>
          <a:xfrm>
            <a:off x="9277459" y="1727132"/>
            <a:ext cx="2971001" cy="1969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Player</a:t>
            </a:r>
          </a:p>
        </p:txBody>
      </p:sp>
      <p:sp>
        <p:nvSpPr>
          <p:cNvPr id="72" name="TextBox 8">
            <a:extLst>
              <a:ext uri="{FF2B5EF4-FFF2-40B4-BE49-F238E27FC236}">
                <a16:creationId xmlns:a16="http://schemas.microsoft.com/office/drawing/2014/main" id="{9D2F30DA-174E-4BFD-9301-B3BD2FA6F857}"/>
              </a:ext>
            </a:extLst>
          </p:cNvPr>
          <p:cNvSpPr txBox="1"/>
          <p:nvPr/>
        </p:nvSpPr>
        <p:spPr>
          <a:xfrm>
            <a:off x="3268703" y="2159476"/>
            <a:ext cx="2686836" cy="4633000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Stel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een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kleurenschema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in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en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houdt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rekening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met de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volgende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eisen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van de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klant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endParaRPr lang="en-US" sz="12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Alle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knoppen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op je slides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moeten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oranje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worden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.</a:t>
            </a: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en-US" sz="12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Alle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overige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‘shapes’ in je module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zijn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wit.</a:t>
            </a: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en-US" sz="12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De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tekstkleur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op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donkere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vlakken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is wit.</a:t>
            </a: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en-US" sz="12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De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tekstkleur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op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lichte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vlakken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is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zwart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.</a:t>
            </a: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en-US" sz="12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De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achtergrond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van je module is wit.</a:t>
            </a: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en-US" sz="12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en-US" sz="12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en-US" sz="12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</p:txBody>
      </p:sp>
      <p:sp>
        <p:nvSpPr>
          <p:cNvPr id="73" name="TextBox 8">
            <a:extLst>
              <a:ext uri="{FF2B5EF4-FFF2-40B4-BE49-F238E27FC236}">
                <a16:creationId xmlns:a16="http://schemas.microsoft.com/office/drawing/2014/main" id="{F26F663A-09DE-4A24-B81F-8598490C6B4F}"/>
              </a:ext>
            </a:extLst>
          </p:cNvPr>
          <p:cNvSpPr txBox="1"/>
          <p:nvPr/>
        </p:nvSpPr>
        <p:spPr>
          <a:xfrm>
            <a:off x="6252666" y="2159476"/>
            <a:ext cx="2686836" cy="286020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Voer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een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categorisering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door in je layout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en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maak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hiervoor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de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volgende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scenes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aan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endParaRPr lang="en-US" sz="12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Scene 1: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Titel</a:t>
            </a:r>
            <a:endParaRPr lang="en-US" sz="12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en-US" sz="12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Scene 2: Blanco</a:t>
            </a: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en-US" sz="12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Scene 3: 1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Kolom</a:t>
            </a:r>
            <a:endParaRPr lang="en-US" sz="12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en-US" sz="12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Scene 4: 2 </a:t>
            </a:r>
            <a:r>
              <a:rPr lang="en-US" sz="120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Kolommen</a:t>
            </a:r>
            <a:endParaRPr lang="en-US" sz="12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en-US" sz="12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Scene 5: Quiz</a:t>
            </a:r>
          </a:p>
        </p:txBody>
      </p:sp>
      <p:sp>
        <p:nvSpPr>
          <p:cNvPr id="74" name="TextBox 8">
            <a:extLst>
              <a:ext uri="{FF2B5EF4-FFF2-40B4-BE49-F238E27FC236}">
                <a16:creationId xmlns:a16="http://schemas.microsoft.com/office/drawing/2014/main" id="{396DA222-1016-44A6-B415-CF1732FB299C}"/>
              </a:ext>
            </a:extLst>
          </p:cNvPr>
          <p:cNvSpPr txBox="1"/>
          <p:nvPr/>
        </p:nvSpPr>
        <p:spPr>
          <a:xfrm>
            <a:off x="9277459" y="2159476"/>
            <a:ext cx="2686836" cy="422616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Schakel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de player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volledig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uit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voor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jouw</a:t>
            </a:r>
            <a:r>
              <a:rPr lang="en-US" sz="1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module.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0768BD6-825B-4905-BBF0-F8158545C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507" y="1202384"/>
            <a:ext cx="410400" cy="410400"/>
          </a:xfrm>
          <a:prstGeom prst="rect">
            <a:avLst/>
          </a:prstGeom>
        </p:spPr>
      </p:pic>
      <p:sp>
        <p:nvSpPr>
          <p:cNvPr id="79" name="Shape 3624">
            <a:extLst>
              <a:ext uri="{FF2B5EF4-FFF2-40B4-BE49-F238E27FC236}">
                <a16:creationId xmlns:a16="http://schemas.microsoft.com/office/drawing/2014/main" id="{5AC92A5D-CC5C-40DE-90C9-04F77BEE69A2}"/>
              </a:ext>
            </a:extLst>
          </p:cNvPr>
          <p:cNvSpPr/>
          <p:nvPr/>
        </p:nvSpPr>
        <p:spPr>
          <a:xfrm>
            <a:off x="3315138" y="1273282"/>
            <a:ext cx="339502" cy="339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55" y="6010"/>
                </a:moveTo>
                <a:lnTo>
                  <a:pt x="18630" y="7136"/>
                </a:lnTo>
                <a:lnTo>
                  <a:pt x="14465" y="2970"/>
                </a:lnTo>
                <a:lnTo>
                  <a:pt x="15590" y="1845"/>
                </a:lnTo>
                <a:cubicBezTo>
                  <a:pt x="15590" y="1845"/>
                  <a:pt x="16391" y="982"/>
                  <a:pt x="17673" y="982"/>
                </a:cubicBezTo>
                <a:cubicBezTo>
                  <a:pt x="19300" y="982"/>
                  <a:pt x="20618" y="2300"/>
                  <a:pt x="20618" y="3927"/>
                </a:cubicBezTo>
                <a:cubicBezTo>
                  <a:pt x="20618" y="4741"/>
                  <a:pt x="20288" y="5477"/>
                  <a:pt x="19755" y="6010"/>
                </a:cubicBezTo>
                <a:moveTo>
                  <a:pt x="7364" y="18402"/>
                </a:moveTo>
                <a:lnTo>
                  <a:pt x="7364" y="14727"/>
                </a:lnTo>
                <a:cubicBezTo>
                  <a:pt x="7364" y="14456"/>
                  <a:pt x="7144" y="14236"/>
                  <a:pt x="6873" y="14236"/>
                </a:cubicBezTo>
                <a:lnTo>
                  <a:pt x="3198" y="14236"/>
                </a:lnTo>
                <a:lnTo>
                  <a:pt x="13770" y="3665"/>
                </a:lnTo>
                <a:lnTo>
                  <a:pt x="17935" y="7830"/>
                </a:lnTo>
                <a:cubicBezTo>
                  <a:pt x="17935" y="7830"/>
                  <a:pt x="7364" y="18402"/>
                  <a:pt x="7364" y="18402"/>
                </a:cubicBezTo>
                <a:close/>
                <a:moveTo>
                  <a:pt x="6382" y="19042"/>
                </a:moveTo>
                <a:lnTo>
                  <a:pt x="2945" y="19845"/>
                </a:lnTo>
                <a:lnTo>
                  <a:pt x="2945" y="18655"/>
                </a:lnTo>
                <a:lnTo>
                  <a:pt x="1755" y="18655"/>
                </a:lnTo>
                <a:lnTo>
                  <a:pt x="2558" y="15218"/>
                </a:lnTo>
                <a:lnTo>
                  <a:pt x="6382" y="15218"/>
                </a:lnTo>
                <a:cubicBezTo>
                  <a:pt x="6382" y="15218"/>
                  <a:pt x="6382" y="19042"/>
                  <a:pt x="6382" y="19042"/>
                </a:cubicBezTo>
                <a:close/>
                <a:moveTo>
                  <a:pt x="17673" y="0"/>
                </a:moveTo>
                <a:cubicBezTo>
                  <a:pt x="16588" y="0"/>
                  <a:pt x="15606" y="439"/>
                  <a:pt x="14896" y="1151"/>
                </a:cubicBezTo>
                <a:lnTo>
                  <a:pt x="1641" y="14405"/>
                </a:lnTo>
                <a:lnTo>
                  <a:pt x="0" y="21600"/>
                </a:lnTo>
                <a:lnTo>
                  <a:pt x="7195" y="19959"/>
                </a:lnTo>
                <a:lnTo>
                  <a:pt x="20449" y="6704"/>
                </a:lnTo>
                <a:cubicBezTo>
                  <a:pt x="21160" y="5994"/>
                  <a:pt x="21600" y="5012"/>
                  <a:pt x="21600" y="3927"/>
                </a:cubicBezTo>
                <a:cubicBezTo>
                  <a:pt x="21600" y="1758"/>
                  <a:pt x="19842" y="0"/>
                  <a:pt x="17673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Shape 3617">
            <a:extLst>
              <a:ext uri="{FF2B5EF4-FFF2-40B4-BE49-F238E27FC236}">
                <a16:creationId xmlns:a16="http://schemas.microsoft.com/office/drawing/2014/main" id="{F420B1CC-CA84-4293-B86B-286B0DBB9DBE}"/>
              </a:ext>
            </a:extLst>
          </p:cNvPr>
          <p:cNvSpPr/>
          <p:nvPr/>
        </p:nvSpPr>
        <p:spPr>
          <a:xfrm>
            <a:off x="9303494" y="1202384"/>
            <a:ext cx="410400" cy="41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36" y="8255"/>
                </a:moveTo>
                <a:lnTo>
                  <a:pt x="12837" y="10800"/>
                </a:lnTo>
                <a:lnTo>
                  <a:pt x="8836" y="13345"/>
                </a:lnTo>
                <a:cubicBezTo>
                  <a:pt x="8836" y="13345"/>
                  <a:pt x="8836" y="8255"/>
                  <a:pt x="8836" y="8255"/>
                </a:cubicBezTo>
                <a:close/>
                <a:moveTo>
                  <a:pt x="8345" y="14727"/>
                </a:moveTo>
                <a:cubicBezTo>
                  <a:pt x="8461" y="14727"/>
                  <a:pt x="8564" y="14681"/>
                  <a:pt x="8647" y="14614"/>
                </a:cubicBezTo>
                <a:lnTo>
                  <a:pt x="8652" y="14620"/>
                </a:lnTo>
                <a:lnTo>
                  <a:pt x="14052" y="11184"/>
                </a:lnTo>
                <a:lnTo>
                  <a:pt x="14047" y="11178"/>
                </a:lnTo>
                <a:cubicBezTo>
                  <a:pt x="14160" y="11088"/>
                  <a:pt x="14236" y="10955"/>
                  <a:pt x="14236" y="10800"/>
                </a:cubicBezTo>
                <a:cubicBezTo>
                  <a:pt x="14236" y="10645"/>
                  <a:pt x="14160" y="10512"/>
                  <a:pt x="14047" y="10422"/>
                </a:cubicBezTo>
                <a:lnTo>
                  <a:pt x="14052" y="10417"/>
                </a:lnTo>
                <a:lnTo>
                  <a:pt x="8652" y="6980"/>
                </a:lnTo>
                <a:lnTo>
                  <a:pt x="8647" y="6986"/>
                </a:lnTo>
                <a:cubicBezTo>
                  <a:pt x="8564" y="6919"/>
                  <a:pt x="8461" y="6873"/>
                  <a:pt x="8345" y="6873"/>
                </a:cubicBezTo>
                <a:cubicBezTo>
                  <a:pt x="8074" y="6873"/>
                  <a:pt x="7855" y="7093"/>
                  <a:pt x="7855" y="7364"/>
                </a:cubicBezTo>
                <a:lnTo>
                  <a:pt x="7855" y="14236"/>
                </a:lnTo>
                <a:cubicBezTo>
                  <a:pt x="7855" y="14507"/>
                  <a:pt x="8074" y="14727"/>
                  <a:pt x="8345" y="14727"/>
                </a:cubicBezTo>
                <a:moveTo>
                  <a:pt x="19636" y="18655"/>
                </a:moveTo>
                <a:lnTo>
                  <a:pt x="18655" y="18655"/>
                </a:lnTo>
                <a:lnTo>
                  <a:pt x="18655" y="19636"/>
                </a:lnTo>
                <a:lnTo>
                  <a:pt x="19636" y="19636"/>
                </a:lnTo>
                <a:cubicBezTo>
                  <a:pt x="19636" y="19636"/>
                  <a:pt x="19636" y="18655"/>
                  <a:pt x="19636" y="18655"/>
                </a:cubicBezTo>
                <a:close/>
                <a:moveTo>
                  <a:pt x="19636" y="14727"/>
                </a:moveTo>
                <a:lnTo>
                  <a:pt x="18655" y="14727"/>
                </a:lnTo>
                <a:lnTo>
                  <a:pt x="18655" y="15709"/>
                </a:lnTo>
                <a:lnTo>
                  <a:pt x="19636" y="15709"/>
                </a:lnTo>
                <a:cubicBezTo>
                  <a:pt x="19636" y="15709"/>
                  <a:pt x="19636" y="14727"/>
                  <a:pt x="19636" y="14727"/>
                </a:cubicBezTo>
                <a:close/>
                <a:moveTo>
                  <a:pt x="19636" y="12764"/>
                </a:moveTo>
                <a:lnTo>
                  <a:pt x="18655" y="12764"/>
                </a:lnTo>
                <a:lnTo>
                  <a:pt x="18655" y="13745"/>
                </a:lnTo>
                <a:lnTo>
                  <a:pt x="19636" y="13745"/>
                </a:lnTo>
                <a:cubicBezTo>
                  <a:pt x="19636" y="13745"/>
                  <a:pt x="19636" y="12764"/>
                  <a:pt x="19636" y="12764"/>
                </a:cubicBezTo>
                <a:close/>
                <a:moveTo>
                  <a:pt x="19636" y="16691"/>
                </a:moveTo>
                <a:lnTo>
                  <a:pt x="18655" y="16691"/>
                </a:lnTo>
                <a:lnTo>
                  <a:pt x="18655" y="17673"/>
                </a:lnTo>
                <a:lnTo>
                  <a:pt x="19636" y="17673"/>
                </a:lnTo>
                <a:cubicBezTo>
                  <a:pt x="19636" y="17673"/>
                  <a:pt x="19636" y="16691"/>
                  <a:pt x="19636" y="16691"/>
                </a:cubicBezTo>
                <a:close/>
                <a:moveTo>
                  <a:pt x="18655" y="2945"/>
                </a:moveTo>
                <a:lnTo>
                  <a:pt x="19636" y="2945"/>
                </a:lnTo>
                <a:lnTo>
                  <a:pt x="19636" y="1964"/>
                </a:lnTo>
                <a:lnTo>
                  <a:pt x="18655" y="1964"/>
                </a:lnTo>
                <a:cubicBezTo>
                  <a:pt x="18655" y="1964"/>
                  <a:pt x="18655" y="2945"/>
                  <a:pt x="18655" y="2945"/>
                </a:cubicBezTo>
                <a:close/>
                <a:moveTo>
                  <a:pt x="20618" y="10309"/>
                </a:moveTo>
                <a:lnTo>
                  <a:pt x="17673" y="10309"/>
                </a:lnTo>
                <a:lnTo>
                  <a:pt x="17673" y="982"/>
                </a:lnTo>
                <a:lnTo>
                  <a:pt x="19636" y="982"/>
                </a:lnTo>
                <a:cubicBezTo>
                  <a:pt x="20178" y="982"/>
                  <a:pt x="20618" y="1421"/>
                  <a:pt x="20618" y="1964"/>
                </a:cubicBezTo>
                <a:cubicBezTo>
                  <a:pt x="20618" y="1964"/>
                  <a:pt x="20618" y="10309"/>
                  <a:pt x="20618" y="10309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7673" y="20618"/>
                </a:lnTo>
                <a:lnTo>
                  <a:pt x="17673" y="11291"/>
                </a:lnTo>
                <a:lnTo>
                  <a:pt x="20618" y="11291"/>
                </a:lnTo>
                <a:cubicBezTo>
                  <a:pt x="20618" y="11291"/>
                  <a:pt x="20618" y="19636"/>
                  <a:pt x="20618" y="19636"/>
                </a:cubicBezTo>
                <a:close/>
                <a:moveTo>
                  <a:pt x="16691" y="20618"/>
                </a:moveTo>
                <a:lnTo>
                  <a:pt x="4909" y="20618"/>
                </a:lnTo>
                <a:lnTo>
                  <a:pt x="4909" y="982"/>
                </a:lnTo>
                <a:lnTo>
                  <a:pt x="16691" y="982"/>
                </a:lnTo>
                <a:cubicBezTo>
                  <a:pt x="16691" y="982"/>
                  <a:pt x="16691" y="20618"/>
                  <a:pt x="16691" y="20618"/>
                </a:cubicBezTo>
                <a:close/>
                <a:moveTo>
                  <a:pt x="3927" y="10309"/>
                </a:moveTo>
                <a:lnTo>
                  <a:pt x="982" y="10309"/>
                </a:lnTo>
                <a:lnTo>
                  <a:pt x="982" y="1964"/>
                </a:lnTo>
                <a:cubicBezTo>
                  <a:pt x="982" y="1421"/>
                  <a:pt x="1422" y="982"/>
                  <a:pt x="1964" y="982"/>
                </a:cubicBezTo>
                <a:lnTo>
                  <a:pt x="3927" y="982"/>
                </a:lnTo>
                <a:cubicBezTo>
                  <a:pt x="3927" y="982"/>
                  <a:pt x="3927" y="10309"/>
                  <a:pt x="3927" y="10309"/>
                </a:cubicBezTo>
                <a:close/>
                <a:moveTo>
                  <a:pt x="3927" y="20618"/>
                </a:move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1291"/>
                </a:lnTo>
                <a:lnTo>
                  <a:pt x="3927" y="11291"/>
                </a:lnTo>
                <a:cubicBezTo>
                  <a:pt x="3927" y="11291"/>
                  <a:pt x="3927" y="20618"/>
                  <a:pt x="3927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8655" y="8836"/>
                </a:moveTo>
                <a:lnTo>
                  <a:pt x="19636" y="8836"/>
                </a:lnTo>
                <a:lnTo>
                  <a:pt x="19636" y="7855"/>
                </a:lnTo>
                <a:lnTo>
                  <a:pt x="18655" y="7855"/>
                </a:lnTo>
                <a:cubicBezTo>
                  <a:pt x="18655" y="7855"/>
                  <a:pt x="18655" y="8836"/>
                  <a:pt x="18655" y="8836"/>
                </a:cubicBezTo>
                <a:close/>
                <a:moveTo>
                  <a:pt x="18655" y="6873"/>
                </a:moveTo>
                <a:lnTo>
                  <a:pt x="19636" y="6873"/>
                </a:lnTo>
                <a:lnTo>
                  <a:pt x="19636" y="5891"/>
                </a:lnTo>
                <a:lnTo>
                  <a:pt x="18655" y="5891"/>
                </a:lnTo>
                <a:cubicBezTo>
                  <a:pt x="18655" y="5891"/>
                  <a:pt x="18655" y="6873"/>
                  <a:pt x="18655" y="6873"/>
                </a:cubicBezTo>
                <a:close/>
                <a:moveTo>
                  <a:pt x="18655" y="4909"/>
                </a:moveTo>
                <a:lnTo>
                  <a:pt x="19636" y="4909"/>
                </a:lnTo>
                <a:lnTo>
                  <a:pt x="19636" y="3927"/>
                </a:lnTo>
                <a:lnTo>
                  <a:pt x="18655" y="3927"/>
                </a:lnTo>
                <a:cubicBezTo>
                  <a:pt x="18655" y="3927"/>
                  <a:pt x="18655" y="4909"/>
                  <a:pt x="18655" y="4909"/>
                </a:cubicBezTo>
                <a:close/>
                <a:moveTo>
                  <a:pt x="1964" y="2945"/>
                </a:moveTo>
                <a:lnTo>
                  <a:pt x="2945" y="2945"/>
                </a:lnTo>
                <a:lnTo>
                  <a:pt x="2945" y="1964"/>
                </a:lnTo>
                <a:lnTo>
                  <a:pt x="1964" y="1964"/>
                </a:lnTo>
                <a:cubicBezTo>
                  <a:pt x="1964" y="1964"/>
                  <a:pt x="1964" y="2945"/>
                  <a:pt x="1964" y="2945"/>
                </a:cubicBezTo>
                <a:close/>
                <a:moveTo>
                  <a:pt x="1964" y="8836"/>
                </a:moveTo>
                <a:lnTo>
                  <a:pt x="2945" y="8836"/>
                </a:lnTo>
                <a:lnTo>
                  <a:pt x="2945" y="7855"/>
                </a:lnTo>
                <a:lnTo>
                  <a:pt x="1964" y="7855"/>
                </a:lnTo>
                <a:cubicBezTo>
                  <a:pt x="1964" y="7855"/>
                  <a:pt x="1964" y="8836"/>
                  <a:pt x="1964" y="8836"/>
                </a:cubicBezTo>
                <a:close/>
                <a:moveTo>
                  <a:pt x="2945" y="16691"/>
                </a:moveTo>
                <a:lnTo>
                  <a:pt x="1964" y="16691"/>
                </a:lnTo>
                <a:lnTo>
                  <a:pt x="1964" y="17673"/>
                </a:lnTo>
                <a:lnTo>
                  <a:pt x="2945" y="17673"/>
                </a:lnTo>
                <a:cubicBezTo>
                  <a:pt x="2945" y="17673"/>
                  <a:pt x="2945" y="16691"/>
                  <a:pt x="2945" y="16691"/>
                </a:cubicBezTo>
                <a:close/>
                <a:moveTo>
                  <a:pt x="2945" y="12764"/>
                </a:moveTo>
                <a:lnTo>
                  <a:pt x="1964" y="12764"/>
                </a:lnTo>
                <a:lnTo>
                  <a:pt x="1964" y="13745"/>
                </a:lnTo>
                <a:lnTo>
                  <a:pt x="2945" y="13745"/>
                </a:lnTo>
                <a:cubicBezTo>
                  <a:pt x="2945" y="13745"/>
                  <a:pt x="2945" y="12764"/>
                  <a:pt x="2945" y="12764"/>
                </a:cubicBezTo>
                <a:close/>
                <a:moveTo>
                  <a:pt x="2945" y="14727"/>
                </a:moveTo>
                <a:lnTo>
                  <a:pt x="1964" y="14727"/>
                </a:lnTo>
                <a:lnTo>
                  <a:pt x="1964" y="15709"/>
                </a:lnTo>
                <a:lnTo>
                  <a:pt x="2945" y="15709"/>
                </a:lnTo>
                <a:cubicBezTo>
                  <a:pt x="2945" y="15709"/>
                  <a:pt x="2945" y="14727"/>
                  <a:pt x="2945" y="14727"/>
                </a:cubicBezTo>
                <a:close/>
                <a:moveTo>
                  <a:pt x="2945" y="18655"/>
                </a:moveTo>
                <a:lnTo>
                  <a:pt x="1964" y="18655"/>
                </a:lnTo>
                <a:lnTo>
                  <a:pt x="1964" y="19636"/>
                </a:lnTo>
                <a:lnTo>
                  <a:pt x="2945" y="19636"/>
                </a:lnTo>
                <a:cubicBezTo>
                  <a:pt x="2945" y="19636"/>
                  <a:pt x="2945" y="18655"/>
                  <a:pt x="2945" y="18655"/>
                </a:cubicBezTo>
                <a:close/>
                <a:moveTo>
                  <a:pt x="1964" y="6873"/>
                </a:moveTo>
                <a:lnTo>
                  <a:pt x="2945" y="6873"/>
                </a:lnTo>
                <a:lnTo>
                  <a:pt x="2945" y="5891"/>
                </a:lnTo>
                <a:lnTo>
                  <a:pt x="1964" y="5891"/>
                </a:lnTo>
                <a:cubicBezTo>
                  <a:pt x="1964" y="5891"/>
                  <a:pt x="1964" y="6873"/>
                  <a:pt x="1964" y="6873"/>
                </a:cubicBezTo>
                <a:close/>
                <a:moveTo>
                  <a:pt x="1964" y="4909"/>
                </a:moveTo>
                <a:lnTo>
                  <a:pt x="2945" y="4909"/>
                </a:lnTo>
                <a:lnTo>
                  <a:pt x="2945" y="3927"/>
                </a:lnTo>
                <a:lnTo>
                  <a:pt x="1964" y="3927"/>
                </a:lnTo>
                <a:cubicBezTo>
                  <a:pt x="1964" y="3927"/>
                  <a:pt x="1964" y="4909"/>
                  <a:pt x="1964" y="4909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/>
          </a:p>
        </p:txBody>
      </p:sp>
      <p:sp>
        <p:nvSpPr>
          <p:cNvPr id="81" name="Shape 3630">
            <a:extLst>
              <a:ext uri="{FF2B5EF4-FFF2-40B4-BE49-F238E27FC236}">
                <a16:creationId xmlns:a16="http://schemas.microsoft.com/office/drawing/2014/main" id="{0181B15F-6232-447D-8D25-81620262E875}"/>
              </a:ext>
            </a:extLst>
          </p:cNvPr>
          <p:cNvSpPr/>
          <p:nvPr/>
        </p:nvSpPr>
        <p:spPr>
          <a:xfrm>
            <a:off x="315386" y="1202384"/>
            <a:ext cx="410400" cy="41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91" y="6559"/>
                </a:moveTo>
                <a:cubicBezTo>
                  <a:pt x="12727" y="6341"/>
                  <a:pt x="12420" y="6172"/>
                  <a:pt x="12078" y="6058"/>
                </a:cubicBezTo>
                <a:cubicBezTo>
                  <a:pt x="11737" y="5946"/>
                  <a:pt x="11367" y="5889"/>
                  <a:pt x="10978" y="5889"/>
                </a:cubicBezTo>
                <a:cubicBezTo>
                  <a:pt x="10477" y="5889"/>
                  <a:pt x="10025" y="5967"/>
                  <a:pt x="9633" y="6120"/>
                </a:cubicBezTo>
                <a:cubicBezTo>
                  <a:pt x="9239" y="6275"/>
                  <a:pt x="8900" y="6494"/>
                  <a:pt x="8623" y="6771"/>
                </a:cubicBezTo>
                <a:cubicBezTo>
                  <a:pt x="8346" y="7049"/>
                  <a:pt x="8133" y="7392"/>
                  <a:pt x="7992" y="7788"/>
                </a:cubicBezTo>
                <a:cubicBezTo>
                  <a:pt x="7853" y="8180"/>
                  <a:pt x="7782" y="8620"/>
                  <a:pt x="7782" y="9096"/>
                </a:cubicBezTo>
                <a:lnTo>
                  <a:pt x="7782" y="9217"/>
                </a:lnTo>
                <a:lnTo>
                  <a:pt x="8880" y="9217"/>
                </a:lnTo>
                <a:lnTo>
                  <a:pt x="8877" y="9093"/>
                </a:lnTo>
                <a:cubicBezTo>
                  <a:pt x="8868" y="8767"/>
                  <a:pt x="8908" y="8461"/>
                  <a:pt x="8993" y="8187"/>
                </a:cubicBezTo>
                <a:cubicBezTo>
                  <a:pt x="9079" y="7914"/>
                  <a:pt x="9207" y="7675"/>
                  <a:pt x="9377" y="7473"/>
                </a:cubicBezTo>
                <a:cubicBezTo>
                  <a:pt x="9545" y="7274"/>
                  <a:pt x="9762" y="7115"/>
                  <a:pt x="10024" y="7000"/>
                </a:cubicBezTo>
                <a:cubicBezTo>
                  <a:pt x="10287" y="6884"/>
                  <a:pt x="10594" y="6827"/>
                  <a:pt x="10937" y="6827"/>
                </a:cubicBezTo>
                <a:cubicBezTo>
                  <a:pt x="11182" y="6827"/>
                  <a:pt x="11418" y="6868"/>
                  <a:pt x="11639" y="6950"/>
                </a:cubicBezTo>
                <a:cubicBezTo>
                  <a:pt x="11858" y="7032"/>
                  <a:pt x="12053" y="7146"/>
                  <a:pt x="12218" y="7289"/>
                </a:cubicBezTo>
                <a:cubicBezTo>
                  <a:pt x="12381" y="7431"/>
                  <a:pt x="12512" y="7605"/>
                  <a:pt x="12609" y="7808"/>
                </a:cubicBezTo>
                <a:cubicBezTo>
                  <a:pt x="12704" y="8011"/>
                  <a:pt x="12752" y="8236"/>
                  <a:pt x="12752" y="8478"/>
                </a:cubicBezTo>
                <a:cubicBezTo>
                  <a:pt x="12752" y="8797"/>
                  <a:pt x="12674" y="9089"/>
                  <a:pt x="12519" y="9350"/>
                </a:cubicBezTo>
                <a:cubicBezTo>
                  <a:pt x="12359" y="9618"/>
                  <a:pt x="12154" y="9865"/>
                  <a:pt x="11913" y="10082"/>
                </a:cubicBezTo>
                <a:cubicBezTo>
                  <a:pt x="11624" y="10337"/>
                  <a:pt x="11374" y="10568"/>
                  <a:pt x="11170" y="10771"/>
                </a:cubicBezTo>
                <a:cubicBezTo>
                  <a:pt x="10959" y="10979"/>
                  <a:pt x="10789" y="11200"/>
                  <a:pt x="10662" y="11428"/>
                </a:cubicBezTo>
                <a:cubicBezTo>
                  <a:pt x="10534" y="11657"/>
                  <a:pt x="10441" y="11916"/>
                  <a:pt x="10385" y="12199"/>
                </a:cubicBezTo>
                <a:cubicBezTo>
                  <a:pt x="10329" y="12478"/>
                  <a:pt x="10305" y="12827"/>
                  <a:pt x="10315" y="13237"/>
                </a:cubicBezTo>
                <a:lnTo>
                  <a:pt x="10318" y="13355"/>
                </a:lnTo>
                <a:lnTo>
                  <a:pt x="11407" y="13355"/>
                </a:lnTo>
                <a:lnTo>
                  <a:pt x="11410" y="13237"/>
                </a:lnTo>
                <a:cubicBezTo>
                  <a:pt x="11418" y="12838"/>
                  <a:pt x="11436" y="12531"/>
                  <a:pt x="11463" y="12322"/>
                </a:cubicBezTo>
                <a:cubicBezTo>
                  <a:pt x="11488" y="12125"/>
                  <a:pt x="11538" y="11956"/>
                  <a:pt x="11611" y="11821"/>
                </a:cubicBezTo>
                <a:cubicBezTo>
                  <a:pt x="11687" y="11684"/>
                  <a:pt x="11803" y="11541"/>
                  <a:pt x="11959" y="11399"/>
                </a:cubicBezTo>
                <a:cubicBezTo>
                  <a:pt x="12127" y="11245"/>
                  <a:pt x="12351" y="11031"/>
                  <a:pt x="12630" y="10762"/>
                </a:cubicBezTo>
                <a:cubicBezTo>
                  <a:pt x="12979" y="10441"/>
                  <a:pt x="13270" y="10102"/>
                  <a:pt x="13495" y="9753"/>
                </a:cubicBezTo>
                <a:cubicBezTo>
                  <a:pt x="13729" y="9393"/>
                  <a:pt x="13847" y="8952"/>
                  <a:pt x="13847" y="8439"/>
                </a:cubicBezTo>
                <a:cubicBezTo>
                  <a:pt x="13847" y="8038"/>
                  <a:pt x="13770" y="7675"/>
                  <a:pt x="13618" y="7362"/>
                </a:cubicBezTo>
                <a:cubicBezTo>
                  <a:pt x="13467" y="7050"/>
                  <a:pt x="13256" y="6780"/>
                  <a:pt x="12991" y="6559"/>
                </a:cubicBezTo>
                <a:moveTo>
                  <a:pt x="10179" y="15706"/>
                </a:moveTo>
                <a:lnTo>
                  <a:pt x="11558" y="15706"/>
                </a:lnTo>
                <a:lnTo>
                  <a:pt x="11558" y="14072"/>
                </a:lnTo>
                <a:lnTo>
                  <a:pt x="10179" y="14072"/>
                </a:lnTo>
                <a:cubicBezTo>
                  <a:pt x="10179" y="14072"/>
                  <a:pt x="10179" y="15706"/>
                  <a:pt x="10179" y="15706"/>
                </a:cubicBezTo>
                <a:close/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Stroomdiagram: Document 81">
            <a:extLst>
              <a:ext uri="{FF2B5EF4-FFF2-40B4-BE49-F238E27FC236}">
                <a16:creationId xmlns:a16="http://schemas.microsoft.com/office/drawing/2014/main" id="{E07DD9C9-1D61-461E-8C92-5848FEDDA3D2}"/>
              </a:ext>
            </a:extLst>
          </p:cNvPr>
          <p:cNvSpPr/>
          <p:nvPr/>
        </p:nvSpPr>
        <p:spPr bwMode="auto">
          <a:xfrm>
            <a:off x="9239641" y="4039340"/>
            <a:ext cx="2637242" cy="2290448"/>
          </a:xfrm>
          <a:prstGeom prst="flowChartDocumen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lIns="0" tIns="0" rIns="0" bIns="0" rtlCol="0" anchor="ctr"/>
          <a:lstStyle/>
          <a:p>
            <a:pPr algn="ctr"/>
            <a:r>
              <a:rPr lang="nl-NL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Je krijgt maximaal 25 minuten de tijd om deze opdracht uit te voeren.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7719063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>
            <a:extLst>
              <a:ext uri="{FF2B5EF4-FFF2-40B4-BE49-F238E27FC236}">
                <a16:creationId xmlns:a16="http://schemas.microsoft.com/office/drawing/2014/main" id="{FBD7FA0A-B19B-4056-8E75-AF8824C62F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7865" b="7865"/>
          <a:stretch>
            <a:fillRect/>
          </a:stretch>
        </p:blipFill>
        <p:spPr/>
      </p:pic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99000">
                <a:schemeClr val="accent2">
                  <a:alpha val="7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301388" y="2865458"/>
            <a:ext cx="5589224" cy="112708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spc="6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Wrap-up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82425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>
            <a:extLst>
              <a:ext uri="{FF2B5EF4-FFF2-40B4-BE49-F238E27FC236}">
                <a16:creationId xmlns:a16="http://schemas.microsoft.com/office/drawing/2014/main" id="{FBD7FA0A-B19B-4056-8E75-AF8824C62F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7865" b="7865"/>
          <a:stretch>
            <a:fillRect/>
          </a:stretch>
        </p:blipFill>
        <p:spPr/>
      </p:pic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99000">
                <a:schemeClr val="accent2">
                  <a:alpha val="7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301388" y="2390775"/>
            <a:ext cx="5589224" cy="177165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spc="6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Bedankt</a:t>
            </a:r>
            <a:r>
              <a:rPr lang="en-US" sz="4400" spc="6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4400" spc="6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voor</a:t>
            </a:r>
            <a:r>
              <a:rPr lang="en-US" sz="4400" spc="6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4400" spc="6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jullie</a:t>
            </a:r>
            <a:r>
              <a:rPr lang="en-US" sz="4400" spc="6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4400" spc="6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aandacht</a:t>
            </a:r>
            <a:r>
              <a:rPr lang="en-US" sz="4400" spc="6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281824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43813" y="4575921"/>
            <a:ext cx="3190088" cy="605632"/>
            <a:chOff x="1831235" y="4143956"/>
            <a:chExt cx="3190088" cy="605632"/>
          </a:xfrm>
        </p:grpSpPr>
        <p:sp>
          <p:nvSpPr>
            <p:cNvPr id="8" name="TextBox 7"/>
            <p:cNvSpPr txBox="1"/>
            <p:nvPr/>
          </p:nvSpPr>
          <p:spPr>
            <a:xfrm>
              <a:off x="2549092" y="4143956"/>
              <a:ext cx="1754372" cy="1477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200" b="1" spc="200" dirty="0">
                  <a:latin typeface="Segoe UI" panose="020B0502040204020203" pitchFamily="34" charset="0"/>
                  <a:ea typeface="Titillium" charset="0"/>
                  <a:cs typeface="Segoe UI" panose="020B0502040204020203" pitchFamily="34" charset="0"/>
                </a:rPr>
                <a:t>DAVY RIETVELD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549092" y="4270172"/>
              <a:ext cx="1754372" cy="242567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>
                  <a:solidFill>
                    <a:schemeClr val="tx1">
                      <a:alpha val="60000"/>
                    </a:schemeClr>
                  </a:solidFill>
                  <a:latin typeface="Segoe UI" panose="020B0502040204020203" pitchFamily="34" charset="0"/>
                  <a:ea typeface="Titillium" charset="0"/>
                  <a:cs typeface="Segoe UI" panose="020B0502040204020203" pitchFamily="34" charset="0"/>
                </a:rPr>
                <a:t>E-learning Consultant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31235" y="4424657"/>
              <a:ext cx="3190088" cy="242567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>
                  <a:solidFill>
                    <a:schemeClr val="tx1">
                      <a:alpha val="60000"/>
                    </a:schemeClr>
                  </a:solidFill>
                  <a:latin typeface="Segoe UI" panose="020B0502040204020203" pitchFamily="34" charset="0"/>
                  <a:ea typeface="Titillium" charset="0"/>
                  <a:cs typeface="Segoe UI" panose="020B0502040204020203" pitchFamily="34" charset="0"/>
                </a:rPr>
                <a:t>The Courseware Company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3203121" y="4749588"/>
              <a:ext cx="446314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6653606" y="4575921"/>
            <a:ext cx="3190088" cy="605632"/>
            <a:chOff x="1831235" y="4143956"/>
            <a:chExt cx="3190088" cy="605632"/>
          </a:xfrm>
        </p:grpSpPr>
        <p:sp>
          <p:nvSpPr>
            <p:cNvPr id="13" name="TextBox 12"/>
            <p:cNvSpPr txBox="1"/>
            <p:nvPr/>
          </p:nvSpPr>
          <p:spPr>
            <a:xfrm>
              <a:off x="2454733" y="4143956"/>
              <a:ext cx="2105010" cy="1477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200" b="1" spc="200" dirty="0">
                  <a:latin typeface="Segoe UI" panose="020B0502040204020203" pitchFamily="34" charset="0"/>
                  <a:ea typeface="Titillium" charset="0"/>
                  <a:cs typeface="Segoe UI" panose="020B0502040204020203" pitchFamily="34" charset="0"/>
                </a:rPr>
                <a:t>MARCO DRIESPRONG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49091" y="4270172"/>
              <a:ext cx="1829677" cy="242567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>
                  <a:solidFill>
                    <a:schemeClr val="tx1">
                      <a:alpha val="60000"/>
                    </a:schemeClr>
                  </a:solidFill>
                  <a:latin typeface="Segoe UI" panose="020B0502040204020203" pitchFamily="34" charset="0"/>
                  <a:ea typeface="Titillium" charset="0"/>
                  <a:cs typeface="Segoe UI" panose="020B0502040204020203" pitchFamily="34" charset="0"/>
                </a:rPr>
                <a:t>Trainer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31235" y="4424656"/>
              <a:ext cx="3190088" cy="242567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 err="1">
                  <a:solidFill>
                    <a:schemeClr val="tx1">
                      <a:alpha val="60000"/>
                    </a:schemeClr>
                  </a:solidFill>
                  <a:latin typeface="Segoe UI" panose="020B0502040204020203" pitchFamily="34" charset="0"/>
                  <a:ea typeface="Titillium" charset="0"/>
                  <a:cs typeface="Segoe UI" panose="020B0502040204020203" pitchFamily="34" charset="0"/>
                </a:rPr>
                <a:t>Nationale</a:t>
              </a:r>
              <a:r>
                <a:rPr lang="en-US" sz="1200" dirty="0">
                  <a:solidFill>
                    <a:schemeClr val="tx1">
                      <a:alpha val="60000"/>
                    </a:schemeClr>
                  </a:solidFill>
                  <a:latin typeface="Segoe UI" panose="020B0502040204020203" pitchFamily="34" charset="0"/>
                  <a:ea typeface="Titillium" charset="0"/>
                  <a:cs typeface="Segoe UI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alpha val="60000"/>
                    </a:schemeClr>
                  </a:solidFill>
                  <a:latin typeface="Segoe UI" panose="020B0502040204020203" pitchFamily="34" charset="0"/>
                  <a:ea typeface="Titillium" charset="0"/>
                  <a:cs typeface="Segoe UI" panose="020B0502040204020203" pitchFamily="34" charset="0"/>
                </a:rPr>
                <a:t>Nederlanden</a:t>
              </a:r>
              <a:endPara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3203121" y="4749588"/>
              <a:ext cx="446314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/>
          <p:cNvCxnSpPr/>
          <p:nvPr/>
        </p:nvCxnSpPr>
        <p:spPr>
          <a:xfrm>
            <a:off x="6096000" y="1682625"/>
            <a:ext cx="0" cy="4200603"/>
          </a:xfrm>
          <a:prstGeom prst="line">
            <a:avLst/>
          </a:prstGeom>
          <a:ln w="63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778B645D-E9C3-4407-99AB-C3C59076A05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3275" t="782" r="4417" b="-782"/>
          <a:stretch/>
        </p:blipFill>
        <p:spPr>
          <a:xfrm>
            <a:off x="2733415" y="1600213"/>
            <a:ext cx="2395591" cy="2592646"/>
          </a:xfrm>
        </p:spPr>
      </p:pic>
      <p:pic>
        <p:nvPicPr>
          <p:cNvPr id="18" name="Tijdelijke aanduiding voor afbeelding 17">
            <a:extLst>
              <a:ext uri="{FF2B5EF4-FFF2-40B4-BE49-F238E27FC236}">
                <a16:creationId xmlns:a16="http://schemas.microsoft.com/office/drawing/2014/main" id="{6710E425-8C66-4C07-B1B2-E9D053AC414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/>
          <a:srcRect t="1596" b="10810"/>
          <a:stretch/>
        </p:blipFill>
        <p:spPr>
          <a:xfrm>
            <a:off x="7063587" y="1600859"/>
            <a:ext cx="2394998" cy="2592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783717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13414" y="2847261"/>
            <a:ext cx="3684814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 err="1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Programma</a:t>
            </a:r>
            <a:endParaRPr lang="en-US" sz="3600" dirty="0">
              <a:latin typeface="Segoe UI" panose="020B0502040204020203" pitchFamily="34" charset="0"/>
              <a:ea typeface="Titillium Light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913414" y="3428999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913414" y="2524739"/>
            <a:ext cx="175437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2 Pixels </a:t>
            </a:r>
            <a:r>
              <a:rPr lang="en-US" sz="1000" b="1" spc="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naar</a:t>
            </a:r>
            <a:r>
              <a:rPr lang="en-US" sz="10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links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00233" y="1923633"/>
            <a:ext cx="3015969" cy="1477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Casus </a:t>
            </a:r>
            <a:r>
              <a:rPr lang="en-US" sz="1200" b="1" spc="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Nationale</a:t>
            </a:r>
            <a:r>
              <a:rPr lang="en-US" sz="12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b="1" spc="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Nederlanden</a:t>
            </a:r>
            <a:endParaRPr lang="en-US" sz="1200" b="1" spc="2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00233" y="2938823"/>
            <a:ext cx="2610555" cy="1477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b="1" spc="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Bouwen</a:t>
            </a:r>
            <a:r>
              <a:rPr lang="en-US" sz="12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van Templates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00234" y="3954013"/>
            <a:ext cx="2801066" cy="149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b="1" spc="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Maak</a:t>
            </a:r>
            <a:r>
              <a:rPr lang="en-US" sz="12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je eigen Template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00234" y="4970870"/>
            <a:ext cx="2801066" cy="149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Wrap-up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6988628" y="1492625"/>
            <a:ext cx="0" cy="4200603"/>
          </a:xfrm>
          <a:prstGeom prst="line">
            <a:avLst/>
          </a:prstGeom>
          <a:ln w="63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hape 3613">
            <a:extLst>
              <a:ext uri="{FF2B5EF4-FFF2-40B4-BE49-F238E27FC236}">
                <a16:creationId xmlns:a16="http://schemas.microsoft.com/office/drawing/2014/main" id="{95D2A0D6-695F-4CAB-A3E6-C19F7DC2788E}"/>
              </a:ext>
            </a:extLst>
          </p:cNvPr>
          <p:cNvSpPr/>
          <p:nvPr/>
        </p:nvSpPr>
        <p:spPr>
          <a:xfrm>
            <a:off x="7174591" y="2825910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Shape 3623">
            <a:extLst>
              <a:ext uri="{FF2B5EF4-FFF2-40B4-BE49-F238E27FC236}">
                <a16:creationId xmlns:a16="http://schemas.microsoft.com/office/drawing/2014/main" id="{7A43AB29-5E9A-4059-98C8-95F521D23D63}"/>
              </a:ext>
            </a:extLst>
          </p:cNvPr>
          <p:cNvSpPr/>
          <p:nvPr/>
        </p:nvSpPr>
        <p:spPr>
          <a:xfrm>
            <a:off x="7174591" y="1790786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7364"/>
                </a:moveTo>
                <a:cubicBezTo>
                  <a:pt x="20838" y="7364"/>
                  <a:pt x="20618" y="7584"/>
                  <a:pt x="20618" y="7855"/>
                </a:cubicBezTo>
                <a:lnTo>
                  <a:pt x="20618" y="18655"/>
                </a:lnTo>
                <a:cubicBezTo>
                  <a:pt x="20618" y="19739"/>
                  <a:pt x="19739" y="20618"/>
                  <a:pt x="18655" y="20618"/>
                </a:cubicBezTo>
                <a:lnTo>
                  <a:pt x="2945" y="20618"/>
                </a:lnTo>
                <a:cubicBezTo>
                  <a:pt x="1861" y="20618"/>
                  <a:pt x="982" y="19739"/>
                  <a:pt x="982" y="18655"/>
                </a:cubicBezTo>
                <a:lnTo>
                  <a:pt x="982" y="2945"/>
                </a:lnTo>
                <a:cubicBezTo>
                  <a:pt x="982" y="1861"/>
                  <a:pt x="1861" y="982"/>
                  <a:pt x="2945" y="982"/>
                </a:cubicBezTo>
                <a:lnTo>
                  <a:pt x="13745" y="982"/>
                </a:lnTo>
                <a:cubicBezTo>
                  <a:pt x="14017" y="982"/>
                  <a:pt x="14236" y="762"/>
                  <a:pt x="14236" y="491"/>
                </a:cubicBezTo>
                <a:cubicBezTo>
                  <a:pt x="14236" y="220"/>
                  <a:pt x="14017" y="0"/>
                  <a:pt x="13745" y="0"/>
                </a:cubicBezTo>
                <a:lnTo>
                  <a:pt x="2945" y="0"/>
                </a:lnTo>
                <a:cubicBezTo>
                  <a:pt x="1318" y="0"/>
                  <a:pt x="0" y="1319"/>
                  <a:pt x="0" y="2945"/>
                </a:cubicBezTo>
                <a:lnTo>
                  <a:pt x="0" y="18655"/>
                </a:lnTo>
                <a:cubicBezTo>
                  <a:pt x="0" y="20282"/>
                  <a:pt x="1318" y="21600"/>
                  <a:pt x="2945" y="21600"/>
                </a:cubicBezTo>
                <a:lnTo>
                  <a:pt x="18655" y="21600"/>
                </a:lnTo>
                <a:cubicBezTo>
                  <a:pt x="20282" y="21600"/>
                  <a:pt x="21600" y="20282"/>
                  <a:pt x="21600" y="18655"/>
                </a:cubicBezTo>
                <a:lnTo>
                  <a:pt x="21600" y="7855"/>
                </a:lnTo>
                <a:cubicBezTo>
                  <a:pt x="21600" y="7584"/>
                  <a:pt x="21380" y="7364"/>
                  <a:pt x="21109" y="7364"/>
                </a:cubicBezTo>
                <a:moveTo>
                  <a:pt x="7006" y="12764"/>
                </a:moveTo>
                <a:lnTo>
                  <a:pt x="8836" y="12764"/>
                </a:lnTo>
                <a:lnTo>
                  <a:pt x="8836" y="14594"/>
                </a:lnTo>
                <a:lnTo>
                  <a:pt x="6627" y="14973"/>
                </a:lnTo>
                <a:cubicBezTo>
                  <a:pt x="6627" y="14973"/>
                  <a:pt x="7006" y="12764"/>
                  <a:pt x="7006" y="12764"/>
                </a:cubicBezTo>
                <a:close/>
                <a:moveTo>
                  <a:pt x="16775" y="2742"/>
                </a:moveTo>
                <a:lnTo>
                  <a:pt x="18858" y="4825"/>
                </a:lnTo>
                <a:lnTo>
                  <a:pt x="9818" y="13865"/>
                </a:lnTo>
                <a:lnTo>
                  <a:pt x="9818" y="11782"/>
                </a:lnTo>
                <a:lnTo>
                  <a:pt x="7736" y="11782"/>
                </a:lnTo>
                <a:cubicBezTo>
                  <a:pt x="7736" y="11782"/>
                  <a:pt x="16775" y="2742"/>
                  <a:pt x="16775" y="2742"/>
                </a:cubicBezTo>
                <a:close/>
                <a:moveTo>
                  <a:pt x="18104" y="1414"/>
                </a:moveTo>
                <a:cubicBezTo>
                  <a:pt x="18371" y="1147"/>
                  <a:pt x="18739" y="982"/>
                  <a:pt x="19145" y="982"/>
                </a:cubicBezTo>
                <a:cubicBezTo>
                  <a:pt x="19959" y="982"/>
                  <a:pt x="20618" y="1642"/>
                  <a:pt x="20618" y="2455"/>
                </a:cubicBezTo>
                <a:cubicBezTo>
                  <a:pt x="20618" y="2861"/>
                  <a:pt x="20453" y="3230"/>
                  <a:pt x="20187" y="3496"/>
                </a:cubicBezTo>
                <a:lnTo>
                  <a:pt x="19552" y="4131"/>
                </a:lnTo>
                <a:lnTo>
                  <a:pt x="17469" y="2048"/>
                </a:lnTo>
                <a:cubicBezTo>
                  <a:pt x="17469" y="2048"/>
                  <a:pt x="18104" y="1414"/>
                  <a:pt x="18104" y="1414"/>
                </a:cubicBezTo>
                <a:close/>
                <a:moveTo>
                  <a:pt x="5400" y="16200"/>
                </a:moveTo>
                <a:lnTo>
                  <a:pt x="9590" y="15481"/>
                </a:lnTo>
                <a:lnTo>
                  <a:pt x="20881" y="4190"/>
                </a:lnTo>
                <a:cubicBezTo>
                  <a:pt x="21325" y="3746"/>
                  <a:pt x="21600" y="3133"/>
                  <a:pt x="21600" y="2455"/>
                </a:cubicBezTo>
                <a:cubicBezTo>
                  <a:pt x="21600" y="1099"/>
                  <a:pt x="20501" y="0"/>
                  <a:pt x="19145" y="0"/>
                </a:cubicBezTo>
                <a:cubicBezTo>
                  <a:pt x="18468" y="0"/>
                  <a:pt x="17854" y="275"/>
                  <a:pt x="17410" y="719"/>
                </a:cubicBezTo>
                <a:lnTo>
                  <a:pt x="6119" y="12010"/>
                </a:lnTo>
                <a:cubicBezTo>
                  <a:pt x="6119" y="12010"/>
                  <a:pt x="5400" y="16200"/>
                  <a:pt x="5400" y="162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" name="Shape 3690">
            <a:extLst>
              <a:ext uri="{FF2B5EF4-FFF2-40B4-BE49-F238E27FC236}">
                <a16:creationId xmlns:a16="http://schemas.microsoft.com/office/drawing/2014/main" id="{DC900A2F-8249-4CF3-8537-E1FFE6478307}"/>
              </a:ext>
            </a:extLst>
          </p:cNvPr>
          <p:cNvSpPr/>
          <p:nvPr/>
        </p:nvSpPr>
        <p:spPr>
          <a:xfrm>
            <a:off x="7174591" y="4896172"/>
            <a:ext cx="280580" cy="2295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57" y="20400"/>
                </a:moveTo>
                <a:cubicBezTo>
                  <a:pt x="4686" y="18710"/>
                  <a:pt x="5897" y="18036"/>
                  <a:pt x="7134" y="17493"/>
                </a:cubicBezTo>
                <a:lnTo>
                  <a:pt x="7173" y="17477"/>
                </a:lnTo>
                <a:cubicBezTo>
                  <a:pt x="8055" y="17190"/>
                  <a:pt x="9626" y="16039"/>
                  <a:pt x="9626" y="13569"/>
                </a:cubicBezTo>
                <a:cubicBezTo>
                  <a:pt x="9626" y="11474"/>
                  <a:pt x="8932" y="10452"/>
                  <a:pt x="8558" y="9902"/>
                </a:cubicBezTo>
                <a:cubicBezTo>
                  <a:pt x="8484" y="9791"/>
                  <a:pt x="8394" y="9649"/>
                  <a:pt x="8414" y="9680"/>
                </a:cubicBezTo>
                <a:cubicBezTo>
                  <a:pt x="8384" y="9599"/>
                  <a:pt x="8237" y="9129"/>
                  <a:pt x="8449" y="8035"/>
                </a:cubicBezTo>
                <a:cubicBezTo>
                  <a:pt x="8549" y="7523"/>
                  <a:pt x="8380" y="7241"/>
                  <a:pt x="8380" y="7241"/>
                </a:cubicBezTo>
                <a:cubicBezTo>
                  <a:pt x="8112" y="6504"/>
                  <a:pt x="7614" y="5133"/>
                  <a:pt x="7988" y="4025"/>
                </a:cubicBezTo>
                <a:cubicBezTo>
                  <a:pt x="8490" y="2492"/>
                  <a:pt x="8935" y="2190"/>
                  <a:pt x="9741" y="1747"/>
                </a:cubicBezTo>
                <a:cubicBezTo>
                  <a:pt x="9788" y="1721"/>
                  <a:pt x="9834" y="1692"/>
                  <a:pt x="9877" y="1657"/>
                </a:cubicBezTo>
                <a:cubicBezTo>
                  <a:pt x="10029" y="1535"/>
                  <a:pt x="10674" y="1200"/>
                  <a:pt x="11403" y="1200"/>
                </a:cubicBezTo>
                <a:cubicBezTo>
                  <a:pt x="11768" y="1200"/>
                  <a:pt x="12075" y="1285"/>
                  <a:pt x="12318" y="1454"/>
                </a:cubicBezTo>
                <a:cubicBezTo>
                  <a:pt x="12610" y="1656"/>
                  <a:pt x="12890" y="2039"/>
                  <a:pt x="13313" y="3272"/>
                </a:cubicBezTo>
                <a:cubicBezTo>
                  <a:pt x="14101" y="5469"/>
                  <a:pt x="13602" y="6698"/>
                  <a:pt x="13350" y="7124"/>
                </a:cubicBezTo>
                <a:cubicBezTo>
                  <a:pt x="13183" y="7407"/>
                  <a:pt x="13126" y="7764"/>
                  <a:pt x="13191" y="8103"/>
                </a:cubicBezTo>
                <a:cubicBezTo>
                  <a:pt x="13386" y="9109"/>
                  <a:pt x="13260" y="9535"/>
                  <a:pt x="13227" y="9619"/>
                </a:cubicBezTo>
                <a:cubicBezTo>
                  <a:pt x="13219" y="9631"/>
                  <a:pt x="13101" y="9813"/>
                  <a:pt x="13041" y="9902"/>
                </a:cubicBezTo>
                <a:cubicBezTo>
                  <a:pt x="12668" y="10452"/>
                  <a:pt x="11973" y="11474"/>
                  <a:pt x="11973" y="13569"/>
                </a:cubicBezTo>
                <a:cubicBezTo>
                  <a:pt x="11973" y="16039"/>
                  <a:pt x="13545" y="17190"/>
                  <a:pt x="14427" y="17477"/>
                </a:cubicBezTo>
                <a:lnTo>
                  <a:pt x="14466" y="17493"/>
                </a:lnTo>
                <a:cubicBezTo>
                  <a:pt x="15703" y="18036"/>
                  <a:pt x="16914" y="18710"/>
                  <a:pt x="17143" y="20400"/>
                </a:cubicBezTo>
                <a:cubicBezTo>
                  <a:pt x="17143" y="20400"/>
                  <a:pt x="4457" y="20400"/>
                  <a:pt x="4457" y="20400"/>
                </a:cubicBezTo>
                <a:close/>
                <a:moveTo>
                  <a:pt x="14715" y="16328"/>
                </a:moveTo>
                <a:cubicBezTo>
                  <a:pt x="14715" y="16328"/>
                  <a:pt x="12955" y="15815"/>
                  <a:pt x="12955" y="13569"/>
                </a:cubicBezTo>
                <a:cubicBezTo>
                  <a:pt x="12955" y="11596"/>
                  <a:pt x="13678" y="10901"/>
                  <a:pt x="13957" y="10422"/>
                </a:cubicBezTo>
                <a:cubicBezTo>
                  <a:pt x="13957" y="10422"/>
                  <a:pt x="14531" y="9808"/>
                  <a:pt x="14146" y="7826"/>
                </a:cubicBezTo>
                <a:cubicBezTo>
                  <a:pt x="14787" y="6740"/>
                  <a:pt x="14995" y="4972"/>
                  <a:pt x="14211" y="2789"/>
                </a:cubicBezTo>
                <a:cubicBezTo>
                  <a:pt x="13774" y="1514"/>
                  <a:pt x="13389" y="814"/>
                  <a:pt x="12801" y="409"/>
                </a:cubicBezTo>
                <a:cubicBezTo>
                  <a:pt x="12370" y="110"/>
                  <a:pt x="11880" y="0"/>
                  <a:pt x="11403" y="0"/>
                </a:cubicBezTo>
                <a:cubicBezTo>
                  <a:pt x="10516" y="0"/>
                  <a:pt x="9675" y="384"/>
                  <a:pt x="9339" y="653"/>
                </a:cubicBezTo>
                <a:cubicBezTo>
                  <a:pt x="8357" y="1192"/>
                  <a:pt x="7697" y="1688"/>
                  <a:pt x="7077" y="3580"/>
                </a:cubicBezTo>
                <a:cubicBezTo>
                  <a:pt x="6540" y="5169"/>
                  <a:pt x="7179" y="6892"/>
                  <a:pt x="7494" y="7758"/>
                </a:cubicBezTo>
                <a:cubicBezTo>
                  <a:pt x="7110" y="9740"/>
                  <a:pt x="7642" y="10422"/>
                  <a:pt x="7642" y="10422"/>
                </a:cubicBezTo>
                <a:cubicBezTo>
                  <a:pt x="7922" y="10901"/>
                  <a:pt x="8644" y="11596"/>
                  <a:pt x="8644" y="13569"/>
                </a:cubicBezTo>
                <a:cubicBezTo>
                  <a:pt x="8644" y="15815"/>
                  <a:pt x="6885" y="16328"/>
                  <a:pt x="6885" y="16328"/>
                </a:cubicBezTo>
                <a:cubicBezTo>
                  <a:pt x="5768" y="16819"/>
                  <a:pt x="3436" y="1776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lnTo>
                  <a:pt x="17673" y="21600"/>
                </a:lnTo>
                <a:cubicBezTo>
                  <a:pt x="18164" y="21600"/>
                  <a:pt x="18164" y="21000"/>
                  <a:pt x="18164" y="21000"/>
                </a:cubicBezTo>
                <a:cubicBezTo>
                  <a:pt x="18164" y="17760"/>
                  <a:pt x="15832" y="16819"/>
                  <a:pt x="14715" y="16328"/>
                </a:cubicBezTo>
                <a:moveTo>
                  <a:pt x="19516" y="15007"/>
                </a:moveTo>
                <a:cubicBezTo>
                  <a:pt x="19516" y="15007"/>
                  <a:pt x="18416" y="14701"/>
                  <a:pt x="18416" y="12954"/>
                </a:cubicBezTo>
                <a:cubicBezTo>
                  <a:pt x="18416" y="11419"/>
                  <a:pt x="18794" y="10879"/>
                  <a:pt x="19017" y="10506"/>
                </a:cubicBezTo>
                <a:cubicBezTo>
                  <a:pt x="19017" y="10506"/>
                  <a:pt x="19443" y="9975"/>
                  <a:pt x="19136" y="8434"/>
                </a:cubicBezTo>
                <a:cubicBezTo>
                  <a:pt x="19388" y="7760"/>
                  <a:pt x="19900" y="6420"/>
                  <a:pt x="19470" y="5184"/>
                </a:cubicBezTo>
                <a:cubicBezTo>
                  <a:pt x="18974" y="3713"/>
                  <a:pt x="18645" y="3327"/>
                  <a:pt x="17860" y="2908"/>
                </a:cubicBezTo>
                <a:cubicBezTo>
                  <a:pt x="17591" y="2699"/>
                  <a:pt x="16918" y="2400"/>
                  <a:pt x="16208" y="2400"/>
                </a:cubicBezTo>
                <a:cubicBezTo>
                  <a:pt x="15873" y="2400"/>
                  <a:pt x="15531" y="2474"/>
                  <a:pt x="15218" y="2647"/>
                </a:cubicBezTo>
                <a:cubicBezTo>
                  <a:pt x="15343" y="3035"/>
                  <a:pt x="15449" y="3420"/>
                  <a:pt x="15525" y="3799"/>
                </a:cubicBezTo>
                <a:cubicBezTo>
                  <a:pt x="15537" y="3791"/>
                  <a:pt x="15550" y="3779"/>
                  <a:pt x="15563" y="3770"/>
                </a:cubicBezTo>
                <a:cubicBezTo>
                  <a:pt x="15730" y="3657"/>
                  <a:pt x="15948" y="3600"/>
                  <a:pt x="16208" y="3600"/>
                </a:cubicBezTo>
                <a:cubicBezTo>
                  <a:pt x="16716" y="3600"/>
                  <a:pt x="17211" y="3826"/>
                  <a:pt x="17332" y="3919"/>
                </a:cubicBezTo>
                <a:cubicBezTo>
                  <a:pt x="17375" y="3953"/>
                  <a:pt x="17421" y="3983"/>
                  <a:pt x="17467" y="4007"/>
                </a:cubicBezTo>
                <a:cubicBezTo>
                  <a:pt x="17950" y="4265"/>
                  <a:pt x="18131" y="4361"/>
                  <a:pt x="18562" y="5641"/>
                </a:cubicBezTo>
                <a:cubicBezTo>
                  <a:pt x="18822" y="6387"/>
                  <a:pt x="18452" y="7378"/>
                  <a:pt x="18253" y="7910"/>
                </a:cubicBezTo>
                <a:cubicBezTo>
                  <a:pt x="18161" y="8155"/>
                  <a:pt x="18130" y="8457"/>
                  <a:pt x="18182" y="8719"/>
                </a:cubicBezTo>
                <a:cubicBezTo>
                  <a:pt x="18316" y="9392"/>
                  <a:pt x="18254" y="9707"/>
                  <a:pt x="18232" y="9784"/>
                </a:cubicBezTo>
                <a:cubicBezTo>
                  <a:pt x="18230" y="9789"/>
                  <a:pt x="18227" y="9793"/>
                  <a:pt x="18224" y="9798"/>
                </a:cubicBezTo>
                <a:lnTo>
                  <a:pt x="18191" y="9853"/>
                </a:lnTo>
                <a:cubicBezTo>
                  <a:pt x="17926" y="10290"/>
                  <a:pt x="17434" y="11106"/>
                  <a:pt x="17434" y="12954"/>
                </a:cubicBezTo>
                <a:cubicBezTo>
                  <a:pt x="17434" y="15019"/>
                  <a:pt x="18570" y="15932"/>
                  <a:pt x="19229" y="16155"/>
                </a:cubicBezTo>
                <a:cubicBezTo>
                  <a:pt x="19856" y="16429"/>
                  <a:pt x="20435" y="16859"/>
                  <a:pt x="20582" y="17999"/>
                </a:cubicBezTo>
                <a:lnTo>
                  <a:pt x="18459" y="18000"/>
                </a:lnTo>
                <a:cubicBezTo>
                  <a:pt x="18647" y="18353"/>
                  <a:pt x="18802" y="18755"/>
                  <a:pt x="18920" y="19200"/>
                </a:cubicBezTo>
                <a:lnTo>
                  <a:pt x="21109" y="19199"/>
                </a:lnTo>
                <a:cubicBezTo>
                  <a:pt x="21600" y="19199"/>
                  <a:pt x="21600" y="18599"/>
                  <a:pt x="21600" y="18599"/>
                </a:cubicBezTo>
                <a:cubicBezTo>
                  <a:pt x="21600" y="16199"/>
                  <a:pt x="20410" y="15387"/>
                  <a:pt x="19516" y="15007"/>
                </a:cubicBezTo>
                <a:moveTo>
                  <a:pt x="2371" y="16155"/>
                </a:moveTo>
                <a:cubicBezTo>
                  <a:pt x="3030" y="15932"/>
                  <a:pt x="4166" y="15019"/>
                  <a:pt x="4166" y="12954"/>
                </a:cubicBezTo>
                <a:cubicBezTo>
                  <a:pt x="4166" y="11106"/>
                  <a:pt x="3673" y="10290"/>
                  <a:pt x="3409" y="9853"/>
                </a:cubicBezTo>
                <a:lnTo>
                  <a:pt x="3376" y="9798"/>
                </a:lnTo>
                <a:cubicBezTo>
                  <a:pt x="3373" y="9793"/>
                  <a:pt x="3370" y="9789"/>
                  <a:pt x="3367" y="9784"/>
                </a:cubicBezTo>
                <a:cubicBezTo>
                  <a:pt x="3346" y="9707"/>
                  <a:pt x="3283" y="9392"/>
                  <a:pt x="3418" y="8719"/>
                </a:cubicBezTo>
                <a:cubicBezTo>
                  <a:pt x="3470" y="8457"/>
                  <a:pt x="3439" y="8155"/>
                  <a:pt x="3347" y="7910"/>
                </a:cubicBezTo>
                <a:cubicBezTo>
                  <a:pt x="3148" y="7378"/>
                  <a:pt x="2778" y="6387"/>
                  <a:pt x="3038" y="5641"/>
                </a:cubicBezTo>
                <a:cubicBezTo>
                  <a:pt x="3469" y="4361"/>
                  <a:pt x="3649" y="4265"/>
                  <a:pt x="4133" y="4007"/>
                </a:cubicBezTo>
                <a:cubicBezTo>
                  <a:pt x="4180" y="3983"/>
                  <a:pt x="4225" y="3953"/>
                  <a:pt x="4268" y="3919"/>
                </a:cubicBezTo>
                <a:cubicBezTo>
                  <a:pt x="4389" y="3826"/>
                  <a:pt x="4884" y="3600"/>
                  <a:pt x="5392" y="3600"/>
                </a:cubicBezTo>
                <a:cubicBezTo>
                  <a:pt x="5636" y="3600"/>
                  <a:pt x="5839" y="3655"/>
                  <a:pt x="6002" y="3754"/>
                </a:cubicBezTo>
                <a:cubicBezTo>
                  <a:pt x="6045" y="3548"/>
                  <a:pt x="6096" y="3341"/>
                  <a:pt x="6165" y="3133"/>
                </a:cubicBezTo>
                <a:cubicBezTo>
                  <a:pt x="6225" y="2950"/>
                  <a:pt x="6289" y="2793"/>
                  <a:pt x="6351" y="2631"/>
                </a:cubicBezTo>
                <a:cubicBezTo>
                  <a:pt x="6046" y="2469"/>
                  <a:pt x="5716" y="2400"/>
                  <a:pt x="5392" y="2400"/>
                </a:cubicBezTo>
                <a:cubicBezTo>
                  <a:pt x="4682" y="2400"/>
                  <a:pt x="4009" y="2699"/>
                  <a:pt x="3740" y="2908"/>
                </a:cubicBezTo>
                <a:cubicBezTo>
                  <a:pt x="2955" y="3327"/>
                  <a:pt x="2625" y="3713"/>
                  <a:pt x="2130" y="5184"/>
                </a:cubicBezTo>
                <a:cubicBezTo>
                  <a:pt x="1700" y="6420"/>
                  <a:pt x="2212" y="7760"/>
                  <a:pt x="2464" y="8434"/>
                </a:cubicBezTo>
                <a:cubicBezTo>
                  <a:pt x="2156" y="9975"/>
                  <a:pt x="2583" y="10506"/>
                  <a:pt x="2583" y="10506"/>
                </a:cubicBezTo>
                <a:cubicBezTo>
                  <a:pt x="2806" y="10879"/>
                  <a:pt x="3185" y="11419"/>
                  <a:pt x="3185" y="12954"/>
                </a:cubicBezTo>
                <a:cubicBezTo>
                  <a:pt x="3185" y="14701"/>
                  <a:pt x="2084" y="15007"/>
                  <a:pt x="2084" y="15007"/>
                </a:cubicBezTo>
                <a:cubicBezTo>
                  <a:pt x="1191" y="15387"/>
                  <a:pt x="0" y="16199"/>
                  <a:pt x="0" y="18599"/>
                </a:cubicBezTo>
                <a:cubicBezTo>
                  <a:pt x="0" y="18599"/>
                  <a:pt x="0" y="19199"/>
                  <a:pt x="491" y="19199"/>
                </a:cubicBezTo>
                <a:lnTo>
                  <a:pt x="2680" y="19200"/>
                </a:lnTo>
                <a:cubicBezTo>
                  <a:pt x="2798" y="18755"/>
                  <a:pt x="2952" y="18353"/>
                  <a:pt x="3141" y="18000"/>
                </a:cubicBezTo>
                <a:lnTo>
                  <a:pt x="1018" y="17999"/>
                </a:lnTo>
                <a:cubicBezTo>
                  <a:pt x="1165" y="16859"/>
                  <a:pt x="1744" y="16429"/>
                  <a:pt x="2371" y="161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0" name="Shape 3691">
            <a:extLst>
              <a:ext uri="{FF2B5EF4-FFF2-40B4-BE49-F238E27FC236}">
                <a16:creationId xmlns:a16="http://schemas.microsoft.com/office/drawing/2014/main" id="{ACD382E0-EBAD-4322-A844-468490113377}"/>
              </a:ext>
            </a:extLst>
          </p:cNvPr>
          <p:cNvSpPr/>
          <p:nvPr/>
        </p:nvSpPr>
        <p:spPr>
          <a:xfrm>
            <a:off x="7174591" y="3861034"/>
            <a:ext cx="280553" cy="280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extrusionOk="0">
                <a:moveTo>
                  <a:pt x="2560" y="18308"/>
                </a:moveTo>
                <a:cubicBezTo>
                  <a:pt x="2472" y="18397"/>
                  <a:pt x="2418" y="18519"/>
                  <a:pt x="2418" y="18655"/>
                </a:cubicBezTo>
                <a:cubicBezTo>
                  <a:pt x="2418" y="18926"/>
                  <a:pt x="2635" y="19146"/>
                  <a:pt x="2902" y="19146"/>
                </a:cubicBezTo>
                <a:cubicBezTo>
                  <a:pt x="3169" y="19146"/>
                  <a:pt x="3385" y="18926"/>
                  <a:pt x="3385" y="18655"/>
                </a:cubicBezTo>
                <a:cubicBezTo>
                  <a:pt x="3385" y="18384"/>
                  <a:pt x="3169" y="18164"/>
                  <a:pt x="2902" y="18164"/>
                </a:cubicBezTo>
                <a:cubicBezTo>
                  <a:pt x="2768" y="18164"/>
                  <a:pt x="2647" y="18219"/>
                  <a:pt x="2560" y="18308"/>
                </a:cubicBezTo>
                <a:moveTo>
                  <a:pt x="20499" y="4279"/>
                </a:moveTo>
                <a:lnTo>
                  <a:pt x="20091" y="4692"/>
                </a:lnTo>
                <a:lnTo>
                  <a:pt x="20088" y="4688"/>
                </a:lnTo>
                <a:lnTo>
                  <a:pt x="17670" y="7143"/>
                </a:lnTo>
                <a:lnTo>
                  <a:pt x="17664" y="7137"/>
                </a:lnTo>
                <a:cubicBezTo>
                  <a:pt x="17227" y="7580"/>
                  <a:pt x="16624" y="7853"/>
                  <a:pt x="15958" y="7853"/>
                </a:cubicBezTo>
                <a:cubicBezTo>
                  <a:pt x="14624" y="7853"/>
                  <a:pt x="13543" y="6755"/>
                  <a:pt x="13543" y="5401"/>
                </a:cubicBezTo>
                <a:cubicBezTo>
                  <a:pt x="13543" y="4725"/>
                  <a:pt x="13813" y="4113"/>
                  <a:pt x="14248" y="3670"/>
                </a:cubicBezTo>
                <a:lnTo>
                  <a:pt x="13563" y="2975"/>
                </a:lnTo>
                <a:cubicBezTo>
                  <a:pt x="12951" y="3596"/>
                  <a:pt x="12571" y="4453"/>
                  <a:pt x="12571" y="5401"/>
                </a:cubicBezTo>
                <a:cubicBezTo>
                  <a:pt x="12571" y="7300"/>
                  <a:pt x="14087" y="8840"/>
                  <a:pt x="15958" y="8840"/>
                </a:cubicBezTo>
                <a:cubicBezTo>
                  <a:pt x="16893" y="8840"/>
                  <a:pt x="17737" y="8453"/>
                  <a:pt x="18348" y="7832"/>
                </a:cubicBezTo>
                <a:lnTo>
                  <a:pt x="18353" y="7837"/>
                </a:lnTo>
                <a:lnTo>
                  <a:pt x="20152" y="6011"/>
                </a:lnTo>
                <a:cubicBezTo>
                  <a:pt x="20516" y="7368"/>
                  <a:pt x="20343" y="8670"/>
                  <a:pt x="19540" y="9505"/>
                </a:cubicBezTo>
                <a:lnTo>
                  <a:pt x="16947" y="12198"/>
                </a:lnTo>
                <a:cubicBezTo>
                  <a:pt x="16605" y="12553"/>
                  <a:pt x="16104" y="12766"/>
                  <a:pt x="15610" y="12766"/>
                </a:cubicBezTo>
                <a:cubicBezTo>
                  <a:pt x="15590" y="12765"/>
                  <a:pt x="13953" y="12652"/>
                  <a:pt x="12318" y="11611"/>
                </a:cubicBezTo>
                <a:lnTo>
                  <a:pt x="12314" y="11620"/>
                </a:lnTo>
                <a:cubicBezTo>
                  <a:pt x="12239" y="11572"/>
                  <a:pt x="12155" y="11537"/>
                  <a:pt x="12060" y="11537"/>
                </a:cubicBezTo>
                <a:cubicBezTo>
                  <a:pt x="11897" y="11537"/>
                  <a:pt x="11759" y="11625"/>
                  <a:pt x="11671" y="11753"/>
                </a:cubicBezTo>
                <a:lnTo>
                  <a:pt x="11654" y="11742"/>
                </a:lnTo>
                <a:lnTo>
                  <a:pt x="4270" y="20044"/>
                </a:lnTo>
                <a:cubicBezTo>
                  <a:pt x="3919" y="20399"/>
                  <a:pt x="3436" y="20618"/>
                  <a:pt x="2902" y="20618"/>
                </a:cubicBezTo>
                <a:cubicBezTo>
                  <a:pt x="1833" y="20618"/>
                  <a:pt x="967" y="19740"/>
                  <a:pt x="967" y="18655"/>
                </a:cubicBezTo>
                <a:cubicBezTo>
                  <a:pt x="967" y="18113"/>
                  <a:pt x="1184" y="17622"/>
                  <a:pt x="1534" y="17266"/>
                </a:cubicBezTo>
                <a:lnTo>
                  <a:pt x="9684" y="9801"/>
                </a:lnTo>
                <a:lnTo>
                  <a:pt x="9671" y="9786"/>
                </a:lnTo>
                <a:cubicBezTo>
                  <a:pt x="9796" y="9698"/>
                  <a:pt x="9884" y="9557"/>
                  <a:pt x="9884" y="9389"/>
                </a:cubicBezTo>
                <a:cubicBezTo>
                  <a:pt x="9884" y="9283"/>
                  <a:pt x="9844" y="9190"/>
                  <a:pt x="9787" y="9110"/>
                </a:cubicBezTo>
                <a:lnTo>
                  <a:pt x="9790" y="9107"/>
                </a:lnTo>
                <a:cubicBezTo>
                  <a:pt x="8390" y="7219"/>
                  <a:pt x="8340" y="5816"/>
                  <a:pt x="9546" y="4488"/>
                </a:cubicBezTo>
                <a:lnTo>
                  <a:pt x="12130" y="1805"/>
                </a:lnTo>
                <a:cubicBezTo>
                  <a:pt x="12785" y="1125"/>
                  <a:pt x="13641" y="982"/>
                  <a:pt x="14244" y="982"/>
                </a:cubicBezTo>
                <a:lnTo>
                  <a:pt x="14246" y="982"/>
                </a:lnTo>
                <a:cubicBezTo>
                  <a:pt x="14611" y="982"/>
                  <a:pt x="14988" y="1037"/>
                  <a:pt x="15366" y="1136"/>
                </a:cubicBezTo>
                <a:lnTo>
                  <a:pt x="13559" y="2970"/>
                </a:lnTo>
                <a:lnTo>
                  <a:pt x="14243" y="3664"/>
                </a:lnTo>
                <a:lnTo>
                  <a:pt x="16661" y="1210"/>
                </a:lnTo>
                <a:lnTo>
                  <a:pt x="16657" y="1206"/>
                </a:lnTo>
                <a:lnTo>
                  <a:pt x="17082" y="775"/>
                </a:lnTo>
                <a:cubicBezTo>
                  <a:pt x="16139" y="269"/>
                  <a:pt x="15160" y="0"/>
                  <a:pt x="14246" y="0"/>
                </a:cubicBezTo>
                <a:lnTo>
                  <a:pt x="14244" y="0"/>
                </a:lnTo>
                <a:cubicBezTo>
                  <a:pt x="13167" y="0"/>
                  <a:pt x="12182" y="361"/>
                  <a:pt x="11460" y="1111"/>
                </a:cubicBezTo>
                <a:lnTo>
                  <a:pt x="8867" y="3804"/>
                </a:lnTo>
                <a:cubicBezTo>
                  <a:pt x="7163" y="5672"/>
                  <a:pt x="7613" y="7584"/>
                  <a:pt x="8769" y="9314"/>
                </a:cubicBezTo>
                <a:lnTo>
                  <a:pt x="850" y="16572"/>
                </a:lnTo>
                <a:cubicBezTo>
                  <a:pt x="325" y="17105"/>
                  <a:pt x="0" y="17842"/>
                  <a:pt x="0" y="18655"/>
                </a:cubicBezTo>
                <a:cubicBezTo>
                  <a:pt x="0" y="20282"/>
                  <a:pt x="1299" y="21600"/>
                  <a:pt x="2902" y="21600"/>
                </a:cubicBezTo>
                <a:cubicBezTo>
                  <a:pt x="3703" y="21600"/>
                  <a:pt x="4429" y="21271"/>
                  <a:pt x="4954" y="20738"/>
                </a:cubicBezTo>
                <a:lnTo>
                  <a:pt x="12160" y="12652"/>
                </a:lnTo>
                <a:cubicBezTo>
                  <a:pt x="13800" y="13590"/>
                  <a:pt x="15363" y="13748"/>
                  <a:pt x="15606" y="13748"/>
                </a:cubicBezTo>
                <a:cubicBezTo>
                  <a:pt x="16313" y="13748"/>
                  <a:pt x="17067" y="13463"/>
                  <a:pt x="17617" y="12892"/>
                </a:cubicBezTo>
                <a:lnTo>
                  <a:pt x="20209" y="10198"/>
                </a:lnTo>
                <a:cubicBezTo>
                  <a:pt x="21560" y="8795"/>
                  <a:pt x="21600" y="6432"/>
                  <a:pt x="20499" y="427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0ACD700-7D11-4D10-AE1F-DA00EBA7E7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7185"/>
          <a:stretch/>
        </p:blipFill>
        <p:spPr>
          <a:xfrm>
            <a:off x="-1" y="-1"/>
            <a:ext cx="3329115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750033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>
            <a:extLst>
              <a:ext uri="{FF2B5EF4-FFF2-40B4-BE49-F238E27FC236}">
                <a16:creationId xmlns:a16="http://schemas.microsoft.com/office/drawing/2014/main" id="{FBD7FA0A-B19B-4056-8E75-AF8824C62F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7865" b="7865"/>
          <a:stretch>
            <a:fillRect/>
          </a:stretch>
        </p:blipFill>
        <p:spPr/>
      </p:pic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99000">
                <a:schemeClr val="accent2">
                  <a:alpha val="7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301388" y="2865458"/>
            <a:ext cx="5589224" cy="112708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spc="6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Template!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651880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</p:spPr>
        <p:txBody>
          <a:bodyPr/>
          <a:lstStyle/>
          <a:p>
            <a:r>
              <a:rPr lang="en-US" dirty="0" err="1"/>
              <a:t>Onderdelen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Template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6136" y="3307693"/>
            <a:ext cx="1647887" cy="1477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KLEURENSCHEMA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45283" y="3307693"/>
            <a:ext cx="623569" cy="1477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FONTS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90327" y="3307693"/>
            <a:ext cx="703591" cy="1477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PLAYER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00735" y="3307693"/>
            <a:ext cx="852029" cy="1477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LAYOUTS</a:t>
            </a:r>
          </a:p>
        </p:txBody>
      </p:sp>
      <p:sp>
        <p:nvSpPr>
          <p:cNvPr id="15" name="Oval 14"/>
          <p:cNvSpPr/>
          <p:nvPr/>
        </p:nvSpPr>
        <p:spPr>
          <a:xfrm>
            <a:off x="2675310" y="3752656"/>
            <a:ext cx="393405" cy="393405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1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119944" y="3973762"/>
            <a:ext cx="1669312" cy="0"/>
          </a:xfrm>
          <a:prstGeom prst="line">
            <a:avLst/>
          </a:prstGeom>
          <a:ln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304309" y="3973762"/>
            <a:ext cx="1669312" cy="0"/>
          </a:xfrm>
          <a:prstGeom prst="line">
            <a:avLst/>
          </a:prstGeom>
          <a:ln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486733" y="3968571"/>
            <a:ext cx="1669312" cy="0"/>
          </a:xfrm>
          <a:prstGeom prst="line">
            <a:avLst/>
          </a:prstGeom>
          <a:ln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14">
            <a:extLst>
              <a:ext uri="{FF2B5EF4-FFF2-40B4-BE49-F238E27FC236}">
                <a16:creationId xmlns:a16="http://schemas.microsoft.com/office/drawing/2014/main" id="{8612B614-E40F-428E-8BC6-56012046A806}"/>
              </a:ext>
            </a:extLst>
          </p:cNvPr>
          <p:cNvSpPr/>
          <p:nvPr/>
        </p:nvSpPr>
        <p:spPr>
          <a:xfrm>
            <a:off x="4854088" y="3752656"/>
            <a:ext cx="393405" cy="393405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24" name="Oval 14">
            <a:extLst>
              <a:ext uri="{FF2B5EF4-FFF2-40B4-BE49-F238E27FC236}">
                <a16:creationId xmlns:a16="http://schemas.microsoft.com/office/drawing/2014/main" id="{79F967B8-9D40-4656-83E9-2A43EE5FB010}"/>
              </a:ext>
            </a:extLst>
          </p:cNvPr>
          <p:cNvSpPr/>
          <p:nvPr/>
        </p:nvSpPr>
        <p:spPr>
          <a:xfrm>
            <a:off x="7032866" y="3752656"/>
            <a:ext cx="393405" cy="393405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25" name="Oval 14">
            <a:extLst>
              <a:ext uri="{FF2B5EF4-FFF2-40B4-BE49-F238E27FC236}">
                <a16:creationId xmlns:a16="http://schemas.microsoft.com/office/drawing/2014/main" id="{ACFF4A3C-B2F4-4CCF-A149-67049BAEA941}"/>
              </a:ext>
            </a:extLst>
          </p:cNvPr>
          <p:cNvSpPr/>
          <p:nvPr/>
        </p:nvSpPr>
        <p:spPr>
          <a:xfrm>
            <a:off x="9211643" y="3752656"/>
            <a:ext cx="393405" cy="393405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27" name="Shape 3624">
            <a:extLst>
              <a:ext uri="{FF2B5EF4-FFF2-40B4-BE49-F238E27FC236}">
                <a16:creationId xmlns:a16="http://schemas.microsoft.com/office/drawing/2014/main" id="{6D1EBCBF-5094-4975-AD80-228DCC2C88EF}"/>
              </a:ext>
            </a:extLst>
          </p:cNvPr>
          <p:cNvSpPr/>
          <p:nvPr/>
        </p:nvSpPr>
        <p:spPr>
          <a:xfrm>
            <a:off x="2729213" y="2670961"/>
            <a:ext cx="339502" cy="339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55" y="6010"/>
                </a:moveTo>
                <a:lnTo>
                  <a:pt x="18630" y="7136"/>
                </a:lnTo>
                <a:lnTo>
                  <a:pt x="14465" y="2970"/>
                </a:lnTo>
                <a:lnTo>
                  <a:pt x="15590" y="1845"/>
                </a:lnTo>
                <a:cubicBezTo>
                  <a:pt x="15590" y="1845"/>
                  <a:pt x="16391" y="982"/>
                  <a:pt x="17673" y="982"/>
                </a:cubicBezTo>
                <a:cubicBezTo>
                  <a:pt x="19300" y="982"/>
                  <a:pt x="20618" y="2300"/>
                  <a:pt x="20618" y="3927"/>
                </a:cubicBezTo>
                <a:cubicBezTo>
                  <a:pt x="20618" y="4741"/>
                  <a:pt x="20288" y="5477"/>
                  <a:pt x="19755" y="6010"/>
                </a:cubicBezTo>
                <a:moveTo>
                  <a:pt x="7364" y="18402"/>
                </a:moveTo>
                <a:lnTo>
                  <a:pt x="7364" y="14727"/>
                </a:lnTo>
                <a:cubicBezTo>
                  <a:pt x="7364" y="14456"/>
                  <a:pt x="7144" y="14236"/>
                  <a:pt x="6873" y="14236"/>
                </a:cubicBezTo>
                <a:lnTo>
                  <a:pt x="3198" y="14236"/>
                </a:lnTo>
                <a:lnTo>
                  <a:pt x="13770" y="3665"/>
                </a:lnTo>
                <a:lnTo>
                  <a:pt x="17935" y="7830"/>
                </a:lnTo>
                <a:cubicBezTo>
                  <a:pt x="17935" y="7830"/>
                  <a:pt x="7364" y="18402"/>
                  <a:pt x="7364" y="18402"/>
                </a:cubicBezTo>
                <a:close/>
                <a:moveTo>
                  <a:pt x="6382" y="19042"/>
                </a:moveTo>
                <a:lnTo>
                  <a:pt x="2945" y="19845"/>
                </a:lnTo>
                <a:lnTo>
                  <a:pt x="2945" y="18655"/>
                </a:lnTo>
                <a:lnTo>
                  <a:pt x="1755" y="18655"/>
                </a:lnTo>
                <a:lnTo>
                  <a:pt x="2558" y="15218"/>
                </a:lnTo>
                <a:lnTo>
                  <a:pt x="6382" y="15218"/>
                </a:lnTo>
                <a:cubicBezTo>
                  <a:pt x="6382" y="15218"/>
                  <a:pt x="6382" y="19042"/>
                  <a:pt x="6382" y="19042"/>
                </a:cubicBezTo>
                <a:close/>
                <a:moveTo>
                  <a:pt x="17673" y="0"/>
                </a:moveTo>
                <a:cubicBezTo>
                  <a:pt x="16588" y="0"/>
                  <a:pt x="15606" y="439"/>
                  <a:pt x="14896" y="1151"/>
                </a:cubicBezTo>
                <a:lnTo>
                  <a:pt x="1641" y="14405"/>
                </a:lnTo>
                <a:lnTo>
                  <a:pt x="0" y="21600"/>
                </a:lnTo>
                <a:lnTo>
                  <a:pt x="7195" y="19959"/>
                </a:lnTo>
                <a:lnTo>
                  <a:pt x="20449" y="6704"/>
                </a:lnTo>
                <a:cubicBezTo>
                  <a:pt x="21160" y="5994"/>
                  <a:pt x="21600" y="5012"/>
                  <a:pt x="21600" y="3927"/>
                </a:cubicBezTo>
                <a:cubicBezTo>
                  <a:pt x="21600" y="1758"/>
                  <a:pt x="19842" y="0"/>
                  <a:pt x="17673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Shape 3609">
            <a:extLst>
              <a:ext uri="{FF2B5EF4-FFF2-40B4-BE49-F238E27FC236}">
                <a16:creationId xmlns:a16="http://schemas.microsoft.com/office/drawing/2014/main" id="{E7F3EEBA-BFE7-4C13-82E6-5E4A41CBBFD7}"/>
              </a:ext>
            </a:extLst>
          </p:cNvPr>
          <p:cNvSpPr/>
          <p:nvPr/>
        </p:nvSpPr>
        <p:spPr>
          <a:xfrm>
            <a:off x="4866316" y="2670961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18" y="11782"/>
                </a:moveTo>
                <a:lnTo>
                  <a:pt x="14236" y="11782"/>
                </a:lnTo>
                <a:cubicBezTo>
                  <a:pt x="14507" y="11782"/>
                  <a:pt x="14727" y="11562"/>
                  <a:pt x="14727" y="11291"/>
                </a:cubicBezTo>
                <a:cubicBezTo>
                  <a:pt x="14727" y="11020"/>
                  <a:pt x="14507" y="10800"/>
                  <a:pt x="14236" y="10800"/>
                </a:cubicBezTo>
                <a:lnTo>
                  <a:pt x="4418" y="10800"/>
                </a:lnTo>
                <a:cubicBezTo>
                  <a:pt x="4147" y="10800"/>
                  <a:pt x="3927" y="11020"/>
                  <a:pt x="3927" y="11291"/>
                </a:cubicBezTo>
                <a:cubicBezTo>
                  <a:pt x="3927" y="11562"/>
                  <a:pt x="4147" y="11782"/>
                  <a:pt x="4418" y="11782"/>
                </a:cubicBezTo>
                <a:moveTo>
                  <a:pt x="20618" y="20618"/>
                </a:moveTo>
                <a:lnTo>
                  <a:pt x="5891" y="20618"/>
                </a:lnTo>
                <a:lnTo>
                  <a:pt x="5891" y="16200"/>
                </a:lnTo>
                <a:cubicBezTo>
                  <a:pt x="5891" y="15929"/>
                  <a:pt x="5671" y="15709"/>
                  <a:pt x="5400" y="15709"/>
                </a:cubicBezTo>
                <a:lnTo>
                  <a:pt x="982" y="15709"/>
                </a:lnTo>
                <a:lnTo>
                  <a:pt x="982" y="982"/>
                </a:lnTo>
                <a:lnTo>
                  <a:pt x="20618" y="982"/>
                </a:lnTo>
                <a:cubicBezTo>
                  <a:pt x="20618" y="982"/>
                  <a:pt x="20618" y="20618"/>
                  <a:pt x="20618" y="20618"/>
                </a:cubicBezTo>
                <a:close/>
                <a:moveTo>
                  <a:pt x="4909" y="20127"/>
                </a:moveTo>
                <a:lnTo>
                  <a:pt x="1473" y="16691"/>
                </a:lnTo>
                <a:lnTo>
                  <a:pt x="4909" y="16691"/>
                </a:lnTo>
                <a:cubicBezTo>
                  <a:pt x="4909" y="16691"/>
                  <a:pt x="4909" y="20127"/>
                  <a:pt x="4909" y="20127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16691"/>
                </a:lnTo>
                <a:lnTo>
                  <a:pt x="4909" y="21600"/>
                </a:lnTo>
                <a:lnTo>
                  <a:pt x="20618" y="21600"/>
                </a:lnTo>
                <a:cubicBezTo>
                  <a:pt x="21160" y="21600"/>
                  <a:pt x="21600" y="21161"/>
                  <a:pt x="21600" y="20618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4418" y="8836"/>
                </a:moveTo>
                <a:lnTo>
                  <a:pt x="17182" y="8836"/>
                </a:lnTo>
                <a:cubicBezTo>
                  <a:pt x="17453" y="8836"/>
                  <a:pt x="17673" y="8617"/>
                  <a:pt x="17673" y="8345"/>
                </a:cubicBezTo>
                <a:cubicBezTo>
                  <a:pt x="17673" y="8075"/>
                  <a:pt x="17453" y="7855"/>
                  <a:pt x="17182" y="7855"/>
                </a:cubicBezTo>
                <a:lnTo>
                  <a:pt x="4418" y="7855"/>
                </a:lnTo>
                <a:cubicBezTo>
                  <a:pt x="4147" y="7855"/>
                  <a:pt x="3927" y="8075"/>
                  <a:pt x="3927" y="8345"/>
                </a:cubicBezTo>
                <a:cubicBezTo>
                  <a:pt x="3927" y="8617"/>
                  <a:pt x="4147" y="8836"/>
                  <a:pt x="4418" y="8836"/>
                </a:cubicBezTo>
                <a:moveTo>
                  <a:pt x="4418" y="5891"/>
                </a:moveTo>
                <a:lnTo>
                  <a:pt x="10309" y="5891"/>
                </a:lnTo>
                <a:cubicBezTo>
                  <a:pt x="10580" y="5891"/>
                  <a:pt x="10800" y="5672"/>
                  <a:pt x="10800" y="5400"/>
                </a:cubicBezTo>
                <a:cubicBezTo>
                  <a:pt x="10800" y="5129"/>
                  <a:pt x="10580" y="4909"/>
                  <a:pt x="10309" y="4909"/>
                </a:cubicBezTo>
                <a:lnTo>
                  <a:pt x="4418" y="4909"/>
                </a:lnTo>
                <a:cubicBezTo>
                  <a:pt x="4147" y="4909"/>
                  <a:pt x="3927" y="5129"/>
                  <a:pt x="3927" y="5400"/>
                </a:cubicBezTo>
                <a:cubicBezTo>
                  <a:pt x="3927" y="5672"/>
                  <a:pt x="4147" y="5891"/>
                  <a:pt x="4418" y="58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/>
          </a:p>
        </p:txBody>
      </p:sp>
      <p:sp>
        <p:nvSpPr>
          <p:cNvPr id="29" name="Shape 3617">
            <a:extLst>
              <a:ext uri="{FF2B5EF4-FFF2-40B4-BE49-F238E27FC236}">
                <a16:creationId xmlns:a16="http://schemas.microsoft.com/office/drawing/2014/main" id="{37DBF489-212E-46B9-BD7B-05C3DD22E338}"/>
              </a:ext>
            </a:extLst>
          </p:cNvPr>
          <p:cNvSpPr/>
          <p:nvPr/>
        </p:nvSpPr>
        <p:spPr>
          <a:xfrm>
            <a:off x="7101832" y="2670961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36" y="8255"/>
                </a:moveTo>
                <a:lnTo>
                  <a:pt x="12837" y="10800"/>
                </a:lnTo>
                <a:lnTo>
                  <a:pt x="8836" y="13345"/>
                </a:lnTo>
                <a:cubicBezTo>
                  <a:pt x="8836" y="13345"/>
                  <a:pt x="8836" y="8255"/>
                  <a:pt x="8836" y="8255"/>
                </a:cubicBezTo>
                <a:close/>
                <a:moveTo>
                  <a:pt x="8345" y="14727"/>
                </a:moveTo>
                <a:cubicBezTo>
                  <a:pt x="8461" y="14727"/>
                  <a:pt x="8564" y="14681"/>
                  <a:pt x="8647" y="14614"/>
                </a:cubicBezTo>
                <a:lnTo>
                  <a:pt x="8652" y="14620"/>
                </a:lnTo>
                <a:lnTo>
                  <a:pt x="14052" y="11184"/>
                </a:lnTo>
                <a:lnTo>
                  <a:pt x="14047" y="11178"/>
                </a:lnTo>
                <a:cubicBezTo>
                  <a:pt x="14160" y="11088"/>
                  <a:pt x="14236" y="10955"/>
                  <a:pt x="14236" y="10800"/>
                </a:cubicBezTo>
                <a:cubicBezTo>
                  <a:pt x="14236" y="10645"/>
                  <a:pt x="14160" y="10512"/>
                  <a:pt x="14047" y="10422"/>
                </a:cubicBezTo>
                <a:lnTo>
                  <a:pt x="14052" y="10417"/>
                </a:lnTo>
                <a:lnTo>
                  <a:pt x="8652" y="6980"/>
                </a:lnTo>
                <a:lnTo>
                  <a:pt x="8647" y="6986"/>
                </a:lnTo>
                <a:cubicBezTo>
                  <a:pt x="8564" y="6919"/>
                  <a:pt x="8461" y="6873"/>
                  <a:pt x="8345" y="6873"/>
                </a:cubicBezTo>
                <a:cubicBezTo>
                  <a:pt x="8074" y="6873"/>
                  <a:pt x="7855" y="7093"/>
                  <a:pt x="7855" y="7364"/>
                </a:cubicBezTo>
                <a:lnTo>
                  <a:pt x="7855" y="14236"/>
                </a:lnTo>
                <a:cubicBezTo>
                  <a:pt x="7855" y="14507"/>
                  <a:pt x="8074" y="14727"/>
                  <a:pt x="8345" y="14727"/>
                </a:cubicBezTo>
                <a:moveTo>
                  <a:pt x="19636" y="18655"/>
                </a:moveTo>
                <a:lnTo>
                  <a:pt x="18655" y="18655"/>
                </a:lnTo>
                <a:lnTo>
                  <a:pt x="18655" y="19636"/>
                </a:lnTo>
                <a:lnTo>
                  <a:pt x="19636" y="19636"/>
                </a:lnTo>
                <a:cubicBezTo>
                  <a:pt x="19636" y="19636"/>
                  <a:pt x="19636" y="18655"/>
                  <a:pt x="19636" y="18655"/>
                </a:cubicBezTo>
                <a:close/>
                <a:moveTo>
                  <a:pt x="19636" y="14727"/>
                </a:moveTo>
                <a:lnTo>
                  <a:pt x="18655" y="14727"/>
                </a:lnTo>
                <a:lnTo>
                  <a:pt x="18655" y="15709"/>
                </a:lnTo>
                <a:lnTo>
                  <a:pt x="19636" y="15709"/>
                </a:lnTo>
                <a:cubicBezTo>
                  <a:pt x="19636" y="15709"/>
                  <a:pt x="19636" y="14727"/>
                  <a:pt x="19636" y="14727"/>
                </a:cubicBezTo>
                <a:close/>
                <a:moveTo>
                  <a:pt x="19636" y="12764"/>
                </a:moveTo>
                <a:lnTo>
                  <a:pt x="18655" y="12764"/>
                </a:lnTo>
                <a:lnTo>
                  <a:pt x="18655" y="13745"/>
                </a:lnTo>
                <a:lnTo>
                  <a:pt x="19636" y="13745"/>
                </a:lnTo>
                <a:cubicBezTo>
                  <a:pt x="19636" y="13745"/>
                  <a:pt x="19636" y="12764"/>
                  <a:pt x="19636" y="12764"/>
                </a:cubicBezTo>
                <a:close/>
                <a:moveTo>
                  <a:pt x="19636" y="16691"/>
                </a:moveTo>
                <a:lnTo>
                  <a:pt x="18655" y="16691"/>
                </a:lnTo>
                <a:lnTo>
                  <a:pt x="18655" y="17673"/>
                </a:lnTo>
                <a:lnTo>
                  <a:pt x="19636" y="17673"/>
                </a:lnTo>
                <a:cubicBezTo>
                  <a:pt x="19636" y="17673"/>
                  <a:pt x="19636" y="16691"/>
                  <a:pt x="19636" y="16691"/>
                </a:cubicBezTo>
                <a:close/>
                <a:moveTo>
                  <a:pt x="18655" y="2945"/>
                </a:moveTo>
                <a:lnTo>
                  <a:pt x="19636" y="2945"/>
                </a:lnTo>
                <a:lnTo>
                  <a:pt x="19636" y="1964"/>
                </a:lnTo>
                <a:lnTo>
                  <a:pt x="18655" y="1964"/>
                </a:lnTo>
                <a:cubicBezTo>
                  <a:pt x="18655" y="1964"/>
                  <a:pt x="18655" y="2945"/>
                  <a:pt x="18655" y="2945"/>
                </a:cubicBezTo>
                <a:close/>
                <a:moveTo>
                  <a:pt x="20618" y="10309"/>
                </a:moveTo>
                <a:lnTo>
                  <a:pt x="17673" y="10309"/>
                </a:lnTo>
                <a:lnTo>
                  <a:pt x="17673" y="982"/>
                </a:lnTo>
                <a:lnTo>
                  <a:pt x="19636" y="982"/>
                </a:lnTo>
                <a:cubicBezTo>
                  <a:pt x="20178" y="982"/>
                  <a:pt x="20618" y="1421"/>
                  <a:pt x="20618" y="1964"/>
                </a:cubicBezTo>
                <a:cubicBezTo>
                  <a:pt x="20618" y="1964"/>
                  <a:pt x="20618" y="10309"/>
                  <a:pt x="20618" y="10309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7673" y="20618"/>
                </a:lnTo>
                <a:lnTo>
                  <a:pt x="17673" y="11291"/>
                </a:lnTo>
                <a:lnTo>
                  <a:pt x="20618" y="11291"/>
                </a:lnTo>
                <a:cubicBezTo>
                  <a:pt x="20618" y="11291"/>
                  <a:pt x="20618" y="19636"/>
                  <a:pt x="20618" y="19636"/>
                </a:cubicBezTo>
                <a:close/>
                <a:moveTo>
                  <a:pt x="16691" y="20618"/>
                </a:moveTo>
                <a:lnTo>
                  <a:pt x="4909" y="20618"/>
                </a:lnTo>
                <a:lnTo>
                  <a:pt x="4909" y="982"/>
                </a:lnTo>
                <a:lnTo>
                  <a:pt x="16691" y="982"/>
                </a:lnTo>
                <a:cubicBezTo>
                  <a:pt x="16691" y="982"/>
                  <a:pt x="16691" y="20618"/>
                  <a:pt x="16691" y="20618"/>
                </a:cubicBezTo>
                <a:close/>
                <a:moveTo>
                  <a:pt x="3927" y="10309"/>
                </a:moveTo>
                <a:lnTo>
                  <a:pt x="982" y="10309"/>
                </a:lnTo>
                <a:lnTo>
                  <a:pt x="982" y="1964"/>
                </a:lnTo>
                <a:cubicBezTo>
                  <a:pt x="982" y="1421"/>
                  <a:pt x="1422" y="982"/>
                  <a:pt x="1964" y="982"/>
                </a:cubicBezTo>
                <a:lnTo>
                  <a:pt x="3927" y="982"/>
                </a:lnTo>
                <a:cubicBezTo>
                  <a:pt x="3927" y="982"/>
                  <a:pt x="3927" y="10309"/>
                  <a:pt x="3927" y="10309"/>
                </a:cubicBezTo>
                <a:close/>
                <a:moveTo>
                  <a:pt x="3927" y="20618"/>
                </a:move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1291"/>
                </a:lnTo>
                <a:lnTo>
                  <a:pt x="3927" y="11291"/>
                </a:lnTo>
                <a:cubicBezTo>
                  <a:pt x="3927" y="11291"/>
                  <a:pt x="3927" y="20618"/>
                  <a:pt x="3927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8655" y="8836"/>
                </a:moveTo>
                <a:lnTo>
                  <a:pt x="19636" y="8836"/>
                </a:lnTo>
                <a:lnTo>
                  <a:pt x="19636" y="7855"/>
                </a:lnTo>
                <a:lnTo>
                  <a:pt x="18655" y="7855"/>
                </a:lnTo>
                <a:cubicBezTo>
                  <a:pt x="18655" y="7855"/>
                  <a:pt x="18655" y="8836"/>
                  <a:pt x="18655" y="8836"/>
                </a:cubicBezTo>
                <a:close/>
                <a:moveTo>
                  <a:pt x="18655" y="6873"/>
                </a:moveTo>
                <a:lnTo>
                  <a:pt x="19636" y="6873"/>
                </a:lnTo>
                <a:lnTo>
                  <a:pt x="19636" y="5891"/>
                </a:lnTo>
                <a:lnTo>
                  <a:pt x="18655" y="5891"/>
                </a:lnTo>
                <a:cubicBezTo>
                  <a:pt x="18655" y="5891"/>
                  <a:pt x="18655" y="6873"/>
                  <a:pt x="18655" y="6873"/>
                </a:cubicBezTo>
                <a:close/>
                <a:moveTo>
                  <a:pt x="18655" y="4909"/>
                </a:moveTo>
                <a:lnTo>
                  <a:pt x="19636" y="4909"/>
                </a:lnTo>
                <a:lnTo>
                  <a:pt x="19636" y="3927"/>
                </a:lnTo>
                <a:lnTo>
                  <a:pt x="18655" y="3927"/>
                </a:lnTo>
                <a:cubicBezTo>
                  <a:pt x="18655" y="3927"/>
                  <a:pt x="18655" y="4909"/>
                  <a:pt x="18655" y="4909"/>
                </a:cubicBezTo>
                <a:close/>
                <a:moveTo>
                  <a:pt x="1964" y="2945"/>
                </a:moveTo>
                <a:lnTo>
                  <a:pt x="2945" y="2945"/>
                </a:lnTo>
                <a:lnTo>
                  <a:pt x="2945" y="1964"/>
                </a:lnTo>
                <a:lnTo>
                  <a:pt x="1964" y="1964"/>
                </a:lnTo>
                <a:cubicBezTo>
                  <a:pt x="1964" y="1964"/>
                  <a:pt x="1964" y="2945"/>
                  <a:pt x="1964" y="2945"/>
                </a:cubicBezTo>
                <a:close/>
                <a:moveTo>
                  <a:pt x="1964" y="8836"/>
                </a:moveTo>
                <a:lnTo>
                  <a:pt x="2945" y="8836"/>
                </a:lnTo>
                <a:lnTo>
                  <a:pt x="2945" y="7855"/>
                </a:lnTo>
                <a:lnTo>
                  <a:pt x="1964" y="7855"/>
                </a:lnTo>
                <a:cubicBezTo>
                  <a:pt x="1964" y="7855"/>
                  <a:pt x="1964" y="8836"/>
                  <a:pt x="1964" y="8836"/>
                </a:cubicBezTo>
                <a:close/>
                <a:moveTo>
                  <a:pt x="2945" y="16691"/>
                </a:moveTo>
                <a:lnTo>
                  <a:pt x="1964" y="16691"/>
                </a:lnTo>
                <a:lnTo>
                  <a:pt x="1964" y="17673"/>
                </a:lnTo>
                <a:lnTo>
                  <a:pt x="2945" y="17673"/>
                </a:lnTo>
                <a:cubicBezTo>
                  <a:pt x="2945" y="17673"/>
                  <a:pt x="2945" y="16691"/>
                  <a:pt x="2945" y="16691"/>
                </a:cubicBezTo>
                <a:close/>
                <a:moveTo>
                  <a:pt x="2945" y="12764"/>
                </a:moveTo>
                <a:lnTo>
                  <a:pt x="1964" y="12764"/>
                </a:lnTo>
                <a:lnTo>
                  <a:pt x="1964" y="13745"/>
                </a:lnTo>
                <a:lnTo>
                  <a:pt x="2945" y="13745"/>
                </a:lnTo>
                <a:cubicBezTo>
                  <a:pt x="2945" y="13745"/>
                  <a:pt x="2945" y="12764"/>
                  <a:pt x="2945" y="12764"/>
                </a:cubicBezTo>
                <a:close/>
                <a:moveTo>
                  <a:pt x="2945" y="14727"/>
                </a:moveTo>
                <a:lnTo>
                  <a:pt x="1964" y="14727"/>
                </a:lnTo>
                <a:lnTo>
                  <a:pt x="1964" y="15709"/>
                </a:lnTo>
                <a:lnTo>
                  <a:pt x="2945" y="15709"/>
                </a:lnTo>
                <a:cubicBezTo>
                  <a:pt x="2945" y="15709"/>
                  <a:pt x="2945" y="14727"/>
                  <a:pt x="2945" y="14727"/>
                </a:cubicBezTo>
                <a:close/>
                <a:moveTo>
                  <a:pt x="2945" y="18655"/>
                </a:moveTo>
                <a:lnTo>
                  <a:pt x="1964" y="18655"/>
                </a:lnTo>
                <a:lnTo>
                  <a:pt x="1964" y="19636"/>
                </a:lnTo>
                <a:lnTo>
                  <a:pt x="2945" y="19636"/>
                </a:lnTo>
                <a:cubicBezTo>
                  <a:pt x="2945" y="19636"/>
                  <a:pt x="2945" y="18655"/>
                  <a:pt x="2945" y="18655"/>
                </a:cubicBezTo>
                <a:close/>
                <a:moveTo>
                  <a:pt x="1964" y="6873"/>
                </a:moveTo>
                <a:lnTo>
                  <a:pt x="2945" y="6873"/>
                </a:lnTo>
                <a:lnTo>
                  <a:pt x="2945" y="5891"/>
                </a:lnTo>
                <a:lnTo>
                  <a:pt x="1964" y="5891"/>
                </a:lnTo>
                <a:cubicBezTo>
                  <a:pt x="1964" y="5891"/>
                  <a:pt x="1964" y="6873"/>
                  <a:pt x="1964" y="6873"/>
                </a:cubicBezTo>
                <a:close/>
                <a:moveTo>
                  <a:pt x="1964" y="4909"/>
                </a:moveTo>
                <a:lnTo>
                  <a:pt x="2945" y="4909"/>
                </a:lnTo>
                <a:lnTo>
                  <a:pt x="2945" y="3927"/>
                </a:lnTo>
                <a:lnTo>
                  <a:pt x="1964" y="3927"/>
                </a:lnTo>
                <a:cubicBezTo>
                  <a:pt x="1964" y="3927"/>
                  <a:pt x="1964" y="4909"/>
                  <a:pt x="1964" y="4909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/>
          </a:p>
        </p:txBody>
      </p:sp>
      <p:sp>
        <p:nvSpPr>
          <p:cNvPr id="30" name="Shape 3636">
            <a:extLst>
              <a:ext uri="{FF2B5EF4-FFF2-40B4-BE49-F238E27FC236}">
                <a16:creationId xmlns:a16="http://schemas.microsoft.com/office/drawing/2014/main" id="{42276135-0E4D-4241-A926-80306C1E794C}"/>
              </a:ext>
            </a:extLst>
          </p:cNvPr>
          <p:cNvSpPr/>
          <p:nvPr/>
        </p:nvSpPr>
        <p:spPr>
          <a:xfrm>
            <a:off x="9322497" y="2670961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0"/>
                </a:moveTo>
                <a:lnTo>
                  <a:pt x="5891" y="0"/>
                </a:lnTo>
                <a:cubicBezTo>
                  <a:pt x="4806" y="0"/>
                  <a:pt x="3927" y="879"/>
                  <a:pt x="3927" y="1964"/>
                </a:cubicBezTo>
                <a:lnTo>
                  <a:pt x="3927" y="2455"/>
                </a:lnTo>
                <a:cubicBezTo>
                  <a:pt x="3927" y="2726"/>
                  <a:pt x="4147" y="2945"/>
                  <a:pt x="4418" y="2945"/>
                </a:cubicBezTo>
                <a:cubicBezTo>
                  <a:pt x="4690" y="2945"/>
                  <a:pt x="4909" y="2726"/>
                  <a:pt x="4909" y="2455"/>
                </a:cubicBezTo>
                <a:lnTo>
                  <a:pt x="4909" y="1964"/>
                </a:lnTo>
                <a:cubicBezTo>
                  <a:pt x="4909" y="1422"/>
                  <a:pt x="5349" y="982"/>
                  <a:pt x="5891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lnTo>
                  <a:pt x="20618" y="15709"/>
                </a:lnTo>
                <a:cubicBezTo>
                  <a:pt x="20618" y="16252"/>
                  <a:pt x="20178" y="16691"/>
                  <a:pt x="19636" y="16691"/>
                </a:cubicBezTo>
                <a:lnTo>
                  <a:pt x="19145" y="16691"/>
                </a:lnTo>
                <a:cubicBezTo>
                  <a:pt x="18874" y="16691"/>
                  <a:pt x="18655" y="16911"/>
                  <a:pt x="18655" y="17182"/>
                </a:cubicBezTo>
                <a:cubicBezTo>
                  <a:pt x="18655" y="17453"/>
                  <a:pt x="18874" y="17673"/>
                  <a:pt x="19145" y="17673"/>
                </a:cubicBezTo>
                <a:lnTo>
                  <a:pt x="19636" y="17673"/>
                </a:lnTo>
                <a:cubicBezTo>
                  <a:pt x="20721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354" y="17673"/>
                </a:moveTo>
                <a:lnTo>
                  <a:pt x="7369" y="13149"/>
                </a:lnTo>
                <a:lnTo>
                  <a:pt x="8875" y="15407"/>
                </a:lnTo>
                <a:cubicBezTo>
                  <a:pt x="8949" y="15584"/>
                  <a:pt x="9123" y="15709"/>
                  <a:pt x="9327" y="15709"/>
                </a:cubicBezTo>
                <a:cubicBezTo>
                  <a:pt x="9463" y="15709"/>
                  <a:pt x="9586" y="15655"/>
                  <a:pt x="9674" y="15565"/>
                </a:cubicBezTo>
                <a:lnTo>
                  <a:pt x="11198" y="14042"/>
                </a:lnTo>
                <a:lnTo>
                  <a:pt x="13376" y="17673"/>
                </a:lnTo>
                <a:cubicBezTo>
                  <a:pt x="13376" y="17673"/>
                  <a:pt x="4354" y="17673"/>
                  <a:pt x="4354" y="17673"/>
                </a:cubicBezTo>
                <a:close/>
                <a:moveTo>
                  <a:pt x="14692" y="17982"/>
                </a:moveTo>
                <a:lnTo>
                  <a:pt x="14690" y="17977"/>
                </a:lnTo>
                <a:cubicBezTo>
                  <a:pt x="14685" y="17967"/>
                  <a:pt x="14677" y="17959"/>
                  <a:pt x="14673" y="17949"/>
                </a:cubicBezTo>
                <a:lnTo>
                  <a:pt x="11747" y="13073"/>
                </a:lnTo>
                <a:lnTo>
                  <a:pt x="11745" y="13073"/>
                </a:lnTo>
                <a:cubicBezTo>
                  <a:pt x="11673" y="12892"/>
                  <a:pt x="11498" y="12764"/>
                  <a:pt x="11291" y="12764"/>
                </a:cubicBezTo>
                <a:cubicBezTo>
                  <a:pt x="11155" y="12764"/>
                  <a:pt x="11033" y="12819"/>
                  <a:pt x="10944" y="12908"/>
                </a:cubicBezTo>
                <a:lnTo>
                  <a:pt x="9397" y="14454"/>
                </a:lnTo>
                <a:lnTo>
                  <a:pt x="7816" y="12084"/>
                </a:lnTo>
                <a:cubicBezTo>
                  <a:pt x="7742" y="11907"/>
                  <a:pt x="7568" y="11782"/>
                  <a:pt x="7364" y="11782"/>
                </a:cubicBezTo>
                <a:cubicBezTo>
                  <a:pt x="7193" y="11782"/>
                  <a:pt x="7051" y="11874"/>
                  <a:pt x="6963" y="12006"/>
                </a:cubicBezTo>
                <a:lnTo>
                  <a:pt x="6955" y="12000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4236" y="18655"/>
                </a:lnTo>
                <a:cubicBezTo>
                  <a:pt x="14508" y="18655"/>
                  <a:pt x="14727" y="18435"/>
                  <a:pt x="14727" y="18164"/>
                </a:cubicBezTo>
                <a:cubicBezTo>
                  <a:pt x="14727" y="18099"/>
                  <a:pt x="14713" y="18039"/>
                  <a:pt x="14691" y="17983"/>
                </a:cubicBezTo>
                <a:cubicBezTo>
                  <a:pt x="14691" y="17983"/>
                  <a:pt x="14692" y="17982"/>
                  <a:pt x="14692" y="17982"/>
                </a:cubicBezTo>
                <a:close/>
                <a:moveTo>
                  <a:pt x="4909" y="7855"/>
                </a:moveTo>
                <a:cubicBezTo>
                  <a:pt x="5451" y="7855"/>
                  <a:pt x="5891" y="8295"/>
                  <a:pt x="5891" y="8836"/>
                </a:cubicBezTo>
                <a:cubicBezTo>
                  <a:pt x="5891" y="9379"/>
                  <a:pt x="5451" y="9818"/>
                  <a:pt x="4909" y="9818"/>
                </a:cubicBezTo>
                <a:cubicBezTo>
                  <a:pt x="4367" y="9818"/>
                  <a:pt x="3927" y="9379"/>
                  <a:pt x="3927" y="8836"/>
                </a:cubicBezTo>
                <a:cubicBezTo>
                  <a:pt x="3927" y="8295"/>
                  <a:pt x="4367" y="7855"/>
                  <a:pt x="4909" y="7855"/>
                </a:cubicBezTo>
                <a:moveTo>
                  <a:pt x="4909" y="10800"/>
                </a:moveTo>
                <a:cubicBezTo>
                  <a:pt x="5994" y="10800"/>
                  <a:pt x="6873" y="9921"/>
                  <a:pt x="6873" y="8836"/>
                </a:cubicBezTo>
                <a:cubicBezTo>
                  <a:pt x="6873" y="7752"/>
                  <a:pt x="5994" y="6873"/>
                  <a:pt x="4909" y="6873"/>
                </a:cubicBezTo>
                <a:cubicBezTo>
                  <a:pt x="3825" y="6873"/>
                  <a:pt x="2945" y="7752"/>
                  <a:pt x="2945" y="8836"/>
                </a:cubicBezTo>
                <a:cubicBezTo>
                  <a:pt x="2945" y="9921"/>
                  <a:pt x="3825" y="10800"/>
                  <a:pt x="4909" y="10800"/>
                </a:cubicBezTo>
                <a:moveTo>
                  <a:pt x="16691" y="19636"/>
                </a:moveTo>
                <a:cubicBezTo>
                  <a:pt x="16691" y="20179"/>
                  <a:pt x="16251" y="20619"/>
                  <a:pt x="15709" y="20619"/>
                </a:cubicBezTo>
                <a:lnTo>
                  <a:pt x="1964" y="20619"/>
                </a:lnTo>
                <a:cubicBezTo>
                  <a:pt x="1422" y="20619"/>
                  <a:pt x="982" y="20179"/>
                  <a:pt x="982" y="19636"/>
                </a:cubicBez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15709" y="4909"/>
                </a:lnTo>
                <a:cubicBezTo>
                  <a:pt x="16251" y="4909"/>
                  <a:pt x="16691" y="5349"/>
                  <a:pt x="16691" y="5891"/>
                </a:cubicBezTo>
                <a:cubicBezTo>
                  <a:pt x="16691" y="5891"/>
                  <a:pt x="16691" y="19636"/>
                  <a:pt x="16691" y="19636"/>
                </a:cubicBezTo>
                <a:close/>
                <a:moveTo>
                  <a:pt x="15709" y="3927"/>
                </a:move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5891"/>
                </a:lnTo>
                <a:cubicBezTo>
                  <a:pt x="17673" y="4806"/>
                  <a:pt x="16794" y="3927"/>
                  <a:pt x="15709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/>
          </a:p>
        </p:txBody>
      </p:sp>
      <p:cxnSp>
        <p:nvCxnSpPr>
          <p:cNvPr id="36" name="Straight Connector 12">
            <a:extLst>
              <a:ext uri="{FF2B5EF4-FFF2-40B4-BE49-F238E27FC236}">
                <a16:creationId xmlns:a16="http://schemas.microsoft.com/office/drawing/2014/main" id="{075ACDF7-70EA-48E2-82EE-533B59BDE8AF}"/>
              </a:ext>
            </a:extLst>
          </p:cNvPr>
          <p:cNvCxnSpPr/>
          <p:nvPr/>
        </p:nvCxnSpPr>
        <p:spPr>
          <a:xfrm>
            <a:off x="5750379" y="1663699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4518284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/>
          </p:cNvSpPr>
          <p:nvPr/>
        </p:nvSpPr>
        <p:spPr bwMode="auto">
          <a:xfrm>
            <a:off x="1790700" y="3041525"/>
            <a:ext cx="716050" cy="774950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lIns="0" tIns="0" rIns="0" bIns="0" anchor="ctr"/>
          <a:lstStyle/>
          <a:p>
            <a:pPr algn="ctr"/>
            <a:endParaRPr lang="en-US" sz="14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48881" y="3816475"/>
            <a:ext cx="0" cy="3041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4">
            <a:extLst>
              <a:ext uri="{FF2B5EF4-FFF2-40B4-BE49-F238E27FC236}">
                <a16:creationId xmlns:a16="http://schemas.microsoft.com/office/drawing/2014/main" id="{5BDF4290-8D98-48C6-8CDF-C38CB575F7A9}"/>
              </a:ext>
            </a:extLst>
          </p:cNvPr>
          <p:cNvSpPr txBox="1"/>
          <p:nvPr/>
        </p:nvSpPr>
        <p:spPr>
          <a:xfrm>
            <a:off x="2769054" y="2294532"/>
            <a:ext cx="3684814" cy="17727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 err="1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Instellen</a:t>
            </a:r>
            <a:r>
              <a:rPr lang="en-US" sz="3600" dirty="0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3600" dirty="0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van het </a:t>
            </a:r>
            <a:r>
              <a:rPr lang="en-US" sz="3600" dirty="0" err="1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kleurenschema</a:t>
            </a:r>
            <a:endParaRPr lang="en-US" sz="3600" dirty="0">
              <a:latin typeface="Segoe UI" panose="020B0502040204020203" pitchFamily="34" charset="0"/>
              <a:ea typeface="Titillium Light" charset="0"/>
              <a:cs typeface="Segoe UI" panose="020B0502040204020203" pitchFamily="34" charset="0"/>
            </a:endParaRPr>
          </a:p>
          <a:p>
            <a:pPr>
              <a:lnSpc>
                <a:spcPct val="80000"/>
              </a:lnSpc>
            </a:pPr>
            <a:endParaRPr lang="en-US" sz="3600" dirty="0">
              <a:latin typeface="Segoe UI" panose="020B0502040204020203" pitchFamily="34" charset="0"/>
              <a:ea typeface="Titillium Light" charset="0"/>
              <a:cs typeface="Segoe UI" panose="020B05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78DA33C-62B5-41B3-8A3C-B4CE2D7D84C2}"/>
              </a:ext>
            </a:extLst>
          </p:cNvPr>
          <p:cNvCxnSpPr/>
          <p:nvPr/>
        </p:nvCxnSpPr>
        <p:spPr>
          <a:xfrm>
            <a:off x="2769054" y="3795384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25">
            <a:extLst>
              <a:ext uri="{FF2B5EF4-FFF2-40B4-BE49-F238E27FC236}">
                <a16:creationId xmlns:a16="http://schemas.microsoft.com/office/drawing/2014/main" id="{231E911E-8039-44A5-A057-150691555882}"/>
              </a:ext>
            </a:extLst>
          </p:cNvPr>
          <p:cNvSpPr txBox="1"/>
          <p:nvPr/>
        </p:nvSpPr>
        <p:spPr>
          <a:xfrm>
            <a:off x="2769054" y="4050274"/>
            <a:ext cx="2628900" cy="519566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Kleurenschema’s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bepalen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alle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standaard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kleuren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in de module.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D71937C6-53F3-4398-97AB-AF87CE086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634" y="737547"/>
            <a:ext cx="3930376" cy="5382907"/>
          </a:xfrm>
          <a:prstGeom prst="rect">
            <a:avLst/>
          </a:prstGeom>
        </p:spPr>
      </p:pic>
      <p:sp>
        <p:nvSpPr>
          <p:cNvPr id="20" name="Shape 3624">
            <a:extLst>
              <a:ext uri="{FF2B5EF4-FFF2-40B4-BE49-F238E27FC236}">
                <a16:creationId xmlns:a16="http://schemas.microsoft.com/office/drawing/2014/main" id="{0D6D3CA1-4AEC-44CA-9526-770ECC219CA5}"/>
              </a:ext>
            </a:extLst>
          </p:cNvPr>
          <p:cNvSpPr/>
          <p:nvPr/>
        </p:nvSpPr>
        <p:spPr>
          <a:xfrm>
            <a:off x="1979130" y="3259249"/>
            <a:ext cx="339502" cy="339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55" y="6010"/>
                </a:moveTo>
                <a:lnTo>
                  <a:pt x="18630" y="7136"/>
                </a:lnTo>
                <a:lnTo>
                  <a:pt x="14465" y="2970"/>
                </a:lnTo>
                <a:lnTo>
                  <a:pt x="15590" y="1845"/>
                </a:lnTo>
                <a:cubicBezTo>
                  <a:pt x="15590" y="1845"/>
                  <a:pt x="16391" y="982"/>
                  <a:pt x="17673" y="982"/>
                </a:cubicBezTo>
                <a:cubicBezTo>
                  <a:pt x="19300" y="982"/>
                  <a:pt x="20618" y="2300"/>
                  <a:pt x="20618" y="3927"/>
                </a:cubicBezTo>
                <a:cubicBezTo>
                  <a:pt x="20618" y="4741"/>
                  <a:pt x="20288" y="5477"/>
                  <a:pt x="19755" y="6010"/>
                </a:cubicBezTo>
                <a:moveTo>
                  <a:pt x="7364" y="18402"/>
                </a:moveTo>
                <a:lnTo>
                  <a:pt x="7364" y="14727"/>
                </a:lnTo>
                <a:cubicBezTo>
                  <a:pt x="7364" y="14456"/>
                  <a:pt x="7144" y="14236"/>
                  <a:pt x="6873" y="14236"/>
                </a:cubicBezTo>
                <a:lnTo>
                  <a:pt x="3198" y="14236"/>
                </a:lnTo>
                <a:lnTo>
                  <a:pt x="13770" y="3665"/>
                </a:lnTo>
                <a:lnTo>
                  <a:pt x="17935" y="7830"/>
                </a:lnTo>
                <a:cubicBezTo>
                  <a:pt x="17935" y="7830"/>
                  <a:pt x="7364" y="18402"/>
                  <a:pt x="7364" y="18402"/>
                </a:cubicBezTo>
                <a:close/>
                <a:moveTo>
                  <a:pt x="6382" y="19042"/>
                </a:moveTo>
                <a:lnTo>
                  <a:pt x="2945" y="19845"/>
                </a:lnTo>
                <a:lnTo>
                  <a:pt x="2945" y="18655"/>
                </a:lnTo>
                <a:lnTo>
                  <a:pt x="1755" y="18655"/>
                </a:lnTo>
                <a:lnTo>
                  <a:pt x="2558" y="15218"/>
                </a:lnTo>
                <a:lnTo>
                  <a:pt x="6382" y="15218"/>
                </a:lnTo>
                <a:cubicBezTo>
                  <a:pt x="6382" y="15218"/>
                  <a:pt x="6382" y="19042"/>
                  <a:pt x="6382" y="19042"/>
                </a:cubicBezTo>
                <a:close/>
                <a:moveTo>
                  <a:pt x="17673" y="0"/>
                </a:moveTo>
                <a:cubicBezTo>
                  <a:pt x="16588" y="0"/>
                  <a:pt x="15606" y="439"/>
                  <a:pt x="14896" y="1151"/>
                </a:cubicBezTo>
                <a:lnTo>
                  <a:pt x="1641" y="14405"/>
                </a:lnTo>
                <a:lnTo>
                  <a:pt x="0" y="21600"/>
                </a:lnTo>
                <a:lnTo>
                  <a:pt x="7195" y="19959"/>
                </a:lnTo>
                <a:lnTo>
                  <a:pt x="20449" y="6704"/>
                </a:lnTo>
                <a:cubicBezTo>
                  <a:pt x="21160" y="5994"/>
                  <a:pt x="21600" y="5012"/>
                  <a:pt x="21600" y="3927"/>
                </a:cubicBezTo>
                <a:cubicBezTo>
                  <a:pt x="21600" y="1758"/>
                  <a:pt x="19842" y="0"/>
                  <a:pt x="17673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6A68EFC4-CF71-4CCD-8AD8-C92100B30502}"/>
              </a:ext>
            </a:extLst>
          </p:cNvPr>
          <p:cNvSpPr txBox="1"/>
          <p:nvPr/>
        </p:nvSpPr>
        <p:spPr>
          <a:xfrm>
            <a:off x="2769054" y="2022164"/>
            <a:ext cx="175437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b="1" spc="2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Kleurenschema</a:t>
            </a:r>
            <a:endParaRPr lang="en-US" sz="1000" b="1" spc="2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898994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Straight Connector 23">
            <a:extLst>
              <a:ext uri="{FF2B5EF4-FFF2-40B4-BE49-F238E27FC236}">
                <a16:creationId xmlns:a16="http://schemas.microsoft.com/office/drawing/2014/main" id="{B300321B-5A5D-49FC-B904-5C28A82254BB}"/>
              </a:ext>
            </a:extLst>
          </p:cNvPr>
          <p:cNvCxnSpPr>
            <a:cxnSpLocks/>
          </p:cNvCxnSpPr>
          <p:nvPr/>
        </p:nvCxnSpPr>
        <p:spPr>
          <a:xfrm>
            <a:off x="2148881" y="0"/>
            <a:ext cx="0" cy="685800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700" y="181258"/>
            <a:ext cx="8610600" cy="495486"/>
          </a:xfrm>
        </p:spPr>
        <p:txBody>
          <a:bodyPr/>
          <a:lstStyle/>
          <a:p>
            <a:r>
              <a:rPr lang="en-US" dirty="0" err="1"/>
              <a:t>Kleurenschema</a:t>
            </a:r>
            <a:endParaRPr lang="en-US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7A5C9DC-EDA1-415D-BDED-05FFC221E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812" y="1037703"/>
            <a:ext cx="3930376" cy="5382907"/>
          </a:xfrm>
          <a:prstGeom prst="rect">
            <a:avLst/>
          </a:prstGeom>
        </p:spPr>
      </p:pic>
      <p:sp>
        <p:nvSpPr>
          <p:cNvPr id="5" name="TextBox 25">
            <a:extLst>
              <a:ext uri="{FF2B5EF4-FFF2-40B4-BE49-F238E27FC236}">
                <a16:creationId xmlns:a16="http://schemas.microsoft.com/office/drawing/2014/main" id="{D13901E4-087E-430E-8BEA-31E71C6E9118}"/>
              </a:ext>
            </a:extLst>
          </p:cNvPr>
          <p:cNvSpPr txBox="1"/>
          <p:nvPr/>
        </p:nvSpPr>
        <p:spPr>
          <a:xfrm>
            <a:off x="476250" y="760485"/>
            <a:ext cx="3092450" cy="1350563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Standaard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tekstkleur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voor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op slides met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een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lichte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achtergrond</a:t>
            </a:r>
            <a:endParaRPr lang="en-US" sz="1200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i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Terug</a:t>
            </a:r>
            <a:r>
              <a:rPr lang="en-US" sz="12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i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te</a:t>
            </a:r>
            <a:r>
              <a:rPr lang="en-US" sz="12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i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vinden</a:t>
            </a:r>
            <a:r>
              <a:rPr lang="en-US" sz="12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i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als</a:t>
            </a:r>
            <a:r>
              <a:rPr lang="en-US" sz="12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i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achtergrond</a:t>
            </a:r>
            <a:r>
              <a:rPr lang="en-US" sz="12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i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stijl</a:t>
            </a:r>
            <a:r>
              <a:rPr lang="en-US" sz="12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in de Design tab (Design&gt;Background Styles)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</p:txBody>
      </p:sp>
      <p:sp>
        <p:nvSpPr>
          <p:cNvPr id="6" name="TextBox 25">
            <a:extLst>
              <a:ext uri="{FF2B5EF4-FFF2-40B4-BE49-F238E27FC236}">
                <a16:creationId xmlns:a16="http://schemas.microsoft.com/office/drawing/2014/main" id="{6490A1F4-F5D8-4B5B-8641-08CCB4498E95}"/>
              </a:ext>
            </a:extLst>
          </p:cNvPr>
          <p:cNvSpPr txBox="1"/>
          <p:nvPr/>
        </p:nvSpPr>
        <p:spPr>
          <a:xfrm>
            <a:off x="8477250" y="898984"/>
            <a:ext cx="3409950" cy="1073564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Standaard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tekstkleur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voor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op slides met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een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donkere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achtergrond</a:t>
            </a:r>
            <a:endParaRPr lang="en-US" sz="1200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i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Terug</a:t>
            </a:r>
            <a:r>
              <a:rPr lang="en-US" sz="12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i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te</a:t>
            </a:r>
            <a:r>
              <a:rPr lang="en-US" sz="12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i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vinden</a:t>
            </a:r>
            <a:r>
              <a:rPr lang="en-US" sz="12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i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als</a:t>
            </a:r>
            <a:r>
              <a:rPr lang="en-US" sz="12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i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achtergrond</a:t>
            </a:r>
            <a:r>
              <a:rPr lang="en-US" sz="12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i="1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stijl</a:t>
            </a:r>
            <a:r>
              <a:rPr lang="en-US" sz="1200" i="1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in de Design tab (Design&gt;Background Styles)</a:t>
            </a:r>
            <a:endParaRPr lang="en-US" sz="1200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</p:txBody>
      </p:sp>
      <p:sp>
        <p:nvSpPr>
          <p:cNvPr id="7" name="TextBox 25">
            <a:extLst>
              <a:ext uri="{FF2B5EF4-FFF2-40B4-BE49-F238E27FC236}">
                <a16:creationId xmlns:a16="http://schemas.microsoft.com/office/drawing/2014/main" id="{E167FF91-BBB0-4ACD-B0D1-F6960CDD9775}"/>
              </a:ext>
            </a:extLst>
          </p:cNvPr>
          <p:cNvSpPr txBox="1"/>
          <p:nvPr/>
        </p:nvSpPr>
        <p:spPr>
          <a:xfrm>
            <a:off x="476250" y="2642928"/>
            <a:ext cx="3092450" cy="519566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Meer slide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achtergrond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stijlen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in de Design tab (Design &gt; Background Styles)</a:t>
            </a:r>
          </a:p>
        </p:txBody>
      </p:sp>
      <p:sp>
        <p:nvSpPr>
          <p:cNvPr id="8" name="TextBox 25">
            <a:extLst>
              <a:ext uri="{FF2B5EF4-FFF2-40B4-BE49-F238E27FC236}">
                <a16:creationId xmlns:a16="http://schemas.microsoft.com/office/drawing/2014/main" id="{E086546A-F535-4242-B343-5E9EEEAFA904}"/>
              </a:ext>
            </a:extLst>
          </p:cNvPr>
          <p:cNvSpPr txBox="1"/>
          <p:nvPr/>
        </p:nvSpPr>
        <p:spPr>
          <a:xfrm>
            <a:off x="476250" y="3694374"/>
            <a:ext cx="3092450" cy="519566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Standaard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kleuren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die je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kunt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selecteren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in de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opmaak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vensters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in Storyline</a:t>
            </a:r>
          </a:p>
        </p:txBody>
      </p:sp>
      <p:sp>
        <p:nvSpPr>
          <p:cNvPr id="9" name="TextBox 25">
            <a:extLst>
              <a:ext uri="{FF2B5EF4-FFF2-40B4-BE49-F238E27FC236}">
                <a16:creationId xmlns:a16="http://schemas.microsoft.com/office/drawing/2014/main" id="{95BCEA39-CD82-4EE4-9F0D-44112ABA4213}"/>
              </a:ext>
            </a:extLst>
          </p:cNvPr>
          <p:cNvSpPr txBox="1"/>
          <p:nvPr/>
        </p:nvSpPr>
        <p:spPr>
          <a:xfrm>
            <a:off x="476250" y="4745819"/>
            <a:ext cx="3092450" cy="1350563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De hover kleur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voor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knoppen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antwoord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opties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bij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vragen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M.u.v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Sleepitems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, drop-down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vragen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de Likert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scalel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vragen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deze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gebruiken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Custom 2</a:t>
            </a:r>
          </a:p>
        </p:txBody>
      </p:sp>
      <p:sp>
        <p:nvSpPr>
          <p:cNvPr id="10" name="TextBox 25">
            <a:extLst>
              <a:ext uri="{FF2B5EF4-FFF2-40B4-BE49-F238E27FC236}">
                <a16:creationId xmlns:a16="http://schemas.microsoft.com/office/drawing/2014/main" id="{2CCCC4E6-8F93-4A90-94DE-2AB24364CB64}"/>
              </a:ext>
            </a:extLst>
          </p:cNvPr>
          <p:cNvSpPr txBox="1"/>
          <p:nvPr/>
        </p:nvSpPr>
        <p:spPr>
          <a:xfrm>
            <a:off x="8477250" y="2526786"/>
            <a:ext cx="3409950" cy="519566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Standaard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vul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kleur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voor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shapes, captions,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stijl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1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2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bij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radio buttons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check boxes</a:t>
            </a:r>
          </a:p>
        </p:txBody>
      </p:sp>
      <p:sp>
        <p:nvSpPr>
          <p:cNvPr id="11" name="TextBox 25">
            <a:extLst>
              <a:ext uri="{FF2B5EF4-FFF2-40B4-BE49-F238E27FC236}">
                <a16:creationId xmlns:a16="http://schemas.microsoft.com/office/drawing/2014/main" id="{1A463A70-570D-4980-B332-CCA34E2252A5}"/>
              </a:ext>
            </a:extLst>
          </p:cNvPr>
          <p:cNvSpPr txBox="1"/>
          <p:nvPr/>
        </p:nvSpPr>
        <p:spPr>
          <a:xfrm>
            <a:off x="8477250" y="3600590"/>
            <a:ext cx="3409950" cy="24256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Standaard kleur van hyperlinks</a:t>
            </a:r>
          </a:p>
        </p:txBody>
      </p:sp>
      <p:sp>
        <p:nvSpPr>
          <p:cNvPr id="12" name="TextBox 25">
            <a:extLst>
              <a:ext uri="{FF2B5EF4-FFF2-40B4-BE49-F238E27FC236}">
                <a16:creationId xmlns:a16="http://schemas.microsoft.com/office/drawing/2014/main" id="{01592D11-3446-446E-AF5D-F9E7F563D699}"/>
              </a:ext>
            </a:extLst>
          </p:cNvPr>
          <p:cNvSpPr txBox="1"/>
          <p:nvPr/>
        </p:nvSpPr>
        <p:spPr>
          <a:xfrm>
            <a:off x="8477250" y="4397395"/>
            <a:ext cx="3409950" cy="24256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Standaard kleur van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knoppen</a:t>
            </a:r>
            <a:endParaRPr lang="en-US" sz="1200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</p:txBody>
      </p:sp>
      <p:sp>
        <p:nvSpPr>
          <p:cNvPr id="13" name="TextBox 25">
            <a:extLst>
              <a:ext uri="{FF2B5EF4-FFF2-40B4-BE49-F238E27FC236}">
                <a16:creationId xmlns:a16="http://schemas.microsoft.com/office/drawing/2014/main" id="{A28AE7ED-5BF4-4D10-8A4B-3095827C27A3}"/>
              </a:ext>
            </a:extLst>
          </p:cNvPr>
          <p:cNvSpPr txBox="1"/>
          <p:nvPr/>
        </p:nvSpPr>
        <p:spPr>
          <a:xfrm>
            <a:off x="8477250" y="5194200"/>
            <a:ext cx="3409950" cy="1073564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Standaard kleur van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stijl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3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4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bij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radio buttons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check boxes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De hover kleur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voor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Sleepitems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, drop-down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vragen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de Likert scale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vragen</a:t>
            </a:r>
            <a:endParaRPr lang="en-US" sz="1200" dirty="0">
              <a:solidFill>
                <a:schemeClr val="tx1">
                  <a:alpha val="60000"/>
                </a:schemeClr>
              </a:solidFill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</p:txBody>
      </p: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7963FAFA-6113-4A4D-A1FA-E10ECB416554}"/>
              </a:ext>
            </a:extLst>
          </p:cNvPr>
          <p:cNvCxnSpPr>
            <a:stCxn id="5" idx="3"/>
          </p:cNvCxnSpPr>
          <p:nvPr/>
        </p:nvCxnSpPr>
        <p:spPr>
          <a:xfrm>
            <a:off x="3568700" y="1435767"/>
            <a:ext cx="711200" cy="426021"/>
          </a:xfrm>
          <a:prstGeom prst="straightConnector1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94A62181-6051-46C2-A5F5-3EBBB103C052}"/>
              </a:ext>
            </a:extLst>
          </p:cNvPr>
          <p:cNvCxnSpPr>
            <a:cxnSpLocks/>
          </p:cNvCxnSpPr>
          <p:nvPr/>
        </p:nvCxnSpPr>
        <p:spPr>
          <a:xfrm flipH="1">
            <a:off x="6238875" y="1369275"/>
            <a:ext cx="2238375" cy="808571"/>
          </a:xfrm>
          <a:prstGeom prst="straightConnector1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0FD6C874-A88F-4C02-9569-CD242A027FAE}"/>
              </a:ext>
            </a:extLst>
          </p:cNvPr>
          <p:cNvCxnSpPr>
            <a:cxnSpLocks/>
          </p:cNvCxnSpPr>
          <p:nvPr/>
        </p:nvCxnSpPr>
        <p:spPr>
          <a:xfrm flipH="1">
            <a:off x="6238875" y="2749772"/>
            <a:ext cx="2238375" cy="152801"/>
          </a:xfrm>
          <a:prstGeom prst="straightConnector1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DFBDB8D2-F64E-469D-B578-8E8B53D9FA1F}"/>
              </a:ext>
            </a:extLst>
          </p:cNvPr>
          <p:cNvCxnSpPr>
            <a:cxnSpLocks/>
          </p:cNvCxnSpPr>
          <p:nvPr/>
        </p:nvCxnSpPr>
        <p:spPr>
          <a:xfrm flipH="1">
            <a:off x="6238875" y="3781501"/>
            <a:ext cx="2238375" cy="531880"/>
          </a:xfrm>
          <a:prstGeom prst="straightConnector1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645AF19D-9280-4A92-AB7B-EA06BD6FBA07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6238875" y="4518679"/>
            <a:ext cx="2238375" cy="261068"/>
          </a:xfrm>
          <a:prstGeom prst="straightConnector1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4FDFF7A0-2E94-409B-91C8-72AD6488856F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6238875" y="5009310"/>
            <a:ext cx="2238375" cy="721672"/>
          </a:xfrm>
          <a:prstGeom prst="straightConnector1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met pijl 30">
            <a:extLst>
              <a:ext uri="{FF2B5EF4-FFF2-40B4-BE49-F238E27FC236}">
                <a16:creationId xmlns:a16="http://schemas.microsoft.com/office/drawing/2014/main" id="{0495E26A-6055-4F61-97E0-AA741460E627}"/>
              </a:ext>
            </a:extLst>
          </p:cNvPr>
          <p:cNvCxnSpPr>
            <a:stCxn id="9" idx="3"/>
          </p:cNvCxnSpPr>
          <p:nvPr/>
        </p:nvCxnSpPr>
        <p:spPr>
          <a:xfrm flipV="1">
            <a:off x="3568700" y="4639962"/>
            <a:ext cx="711200" cy="781139"/>
          </a:xfrm>
          <a:prstGeom prst="straightConnector1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inkeraccolade 36">
            <a:extLst>
              <a:ext uri="{FF2B5EF4-FFF2-40B4-BE49-F238E27FC236}">
                <a16:creationId xmlns:a16="http://schemas.microsoft.com/office/drawing/2014/main" id="{FC3DBD00-1892-4A14-92F6-2C11F15002D6}"/>
              </a:ext>
            </a:extLst>
          </p:cNvPr>
          <p:cNvSpPr/>
          <p:nvPr/>
        </p:nvSpPr>
        <p:spPr>
          <a:xfrm>
            <a:off x="4153038" y="2287810"/>
            <a:ext cx="137975" cy="426021"/>
          </a:xfrm>
          <a:prstGeom prst="leftBrace">
            <a:avLst>
              <a:gd name="adj1" fmla="val 14722"/>
              <a:gd name="adj2" fmla="val 36970"/>
            </a:avLst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49" name="Rechte verbindingslijn 48">
            <a:extLst>
              <a:ext uri="{FF2B5EF4-FFF2-40B4-BE49-F238E27FC236}">
                <a16:creationId xmlns:a16="http://schemas.microsoft.com/office/drawing/2014/main" id="{2E98ECDB-65A2-411E-8795-E47F8AC21C01}"/>
              </a:ext>
            </a:extLst>
          </p:cNvPr>
          <p:cNvCxnSpPr>
            <a:cxnSpLocks/>
          </p:cNvCxnSpPr>
          <p:nvPr/>
        </p:nvCxnSpPr>
        <p:spPr>
          <a:xfrm flipH="1">
            <a:off x="3554414" y="2441118"/>
            <a:ext cx="504826" cy="459212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Linkeraccolade 56">
            <a:extLst>
              <a:ext uri="{FF2B5EF4-FFF2-40B4-BE49-F238E27FC236}">
                <a16:creationId xmlns:a16="http://schemas.microsoft.com/office/drawing/2014/main" id="{DEA33074-28E5-462F-A39A-B5F9A8A88829}"/>
              </a:ext>
            </a:extLst>
          </p:cNvPr>
          <p:cNvSpPr/>
          <p:nvPr/>
        </p:nvSpPr>
        <p:spPr>
          <a:xfrm>
            <a:off x="4153038" y="3046352"/>
            <a:ext cx="137975" cy="1144947"/>
          </a:xfrm>
          <a:prstGeom prst="leftBrac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59" name="Rechte verbindingslijn 58">
            <a:extLst>
              <a:ext uri="{FF2B5EF4-FFF2-40B4-BE49-F238E27FC236}">
                <a16:creationId xmlns:a16="http://schemas.microsoft.com/office/drawing/2014/main" id="{691669CA-E5EC-4B37-8FEB-87B4D13B664E}"/>
              </a:ext>
            </a:extLst>
          </p:cNvPr>
          <p:cNvCxnSpPr>
            <a:cxnSpLocks/>
          </p:cNvCxnSpPr>
          <p:nvPr/>
        </p:nvCxnSpPr>
        <p:spPr>
          <a:xfrm flipH="1">
            <a:off x="3592512" y="3615920"/>
            <a:ext cx="462756" cy="34300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12">
            <a:extLst>
              <a:ext uri="{FF2B5EF4-FFF2-40B4-BE49-F238E27FC236}">
                <a16:creationId xmlns:a16="http://schemas.microsoft.com/office/drawing/2014/main" id="{B31CA77B-A160-47CF-A864-977DDEBCAF27}"/>
              </a:ext>
            </a:extLst>
          </p:cNvPr>
          <p:cNvCxnSpPr/>
          <p:nvPr/>
        </p:nvCxnSpPr>
        <p:spPr>
          <a:xfrm>
            <a:off x="5750379" y="760485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7371016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/>
          <p:cNvSpPr>
            <a:spLocks/>
          </p:cNvSpPr>
          <p:nvPr/>
        </p:nvSpPr>
        <p:spPr bwMode="auto">
          <a:xfrm>
            <a:off x="1799216" y="2654049"/>
            <a:ext cx="716050" cy="774950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lIns="0" tIns="0" rIns="0" bIns="0" anchor="ctr"/>
          <a:lstStyle/>
          <a:p>
            <a:pPr algn="ctr"/>
            <a:endParaRPr lang="en-US" sz="1400" dirty="0"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</p:txBody>
      </p: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2148881" y="0"/>
            <a:ext cx="0" cy="265404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2148881" y="3429000"/>
            <a:ext cx="0" cy="3429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hape 3609">
            <a:extLst>
              <a:ext uri="{FF2B5EF4-FFF2-40B4-BE49-F238E27FC236}">
                <a16:creationId xmlns:a16="http://schemas.microsoft.com/office/drawing/2014/main" id="{07F3443E-62E1-4A54-8388-DEFAC5C9050E}"/>
              </a:ext>
            </a:extLst>
          </p:cNvPr>
          <p:cNvSpPr/>
          <p:nvPr/>
        </p:nvSpPr>
        <p:spPr>
          <a:xfrm>
            <a:off x="2008591" y="2921997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18" y="11782"/>
                </a:moveTo>
                <a:lnTo>
                  <a:pt x="14236" y="11782"/>
                </a:lnTo>
                <a:cubicBezTo>
                  <a:pt x="14507" y="11782"/>
                  <a:pt x="14727" y="11562"/>
                  <a:pt x="14727" y="11291"/>
                </a:cubicBezTo>
                <a:cubicBezTo>
                  <a:pt x="14727" y="11020"/>
                  <a:pt x="14507" y="10800"/>
                  <a:pt x="14236" y="10800"/>
                </a:cubicBezTo>
                <a:lnTo>
                  <a:pt x="4418" y="10800"/>
                </a:lnTo>
                <a:cubicBezTo>
                  <a:pt x="4147" y="10800"/>
                  <a:pt x="3927" y="11020"/>
                  <a:pt x="3927" y="11291"/>
                </a:cubicBezTo>
                <a:cubicBezTo>
                  <a:pt x="3927" y="11562"/>
                  <a:pt x="4147" y="11782"/>
                  <a:pt x="4418" y="11782"/>
                </a:cubicBezTo>
                <a:moveTo>
                  <a:pt x="20618" y="20618"/>
                </a:moveTo>
                <a:lnTo>
                  <a:pt x="5891" y="20618"/>
                </a:lnTo>
                <a:lnTo>
                  <a:pt x="5891" y="16200"/>
                </a:lnTo>
                <a:cubicBezTo>
                  <a:pt x="5891" y="15929"/>
                  <a:pt x="5671" y="15709"/>
                  <a:pt x="5400" y="15709"/>
                </a:cubicBezTo>
                <a:lnTo>
                  <a:pt x="982" y="15709"/>
                </a:lnTo>
                <a:lnTo>
                  <a:pt x="982" y="982"/>
                </a:lnTo>
                <a:lnTo>
                  <a:pt x="20618" y="982"/>
                </a:lnTo>
                <a:cubicBezTo>
                  <a:pt x="20618" y="982"/>
                  <a:pt x="20618" y="20618"/>
                  <a:pt x="20618" y="20618"/>
                </a:cubicBezTo>
                <a:close/>
                <a:moveTo>
                  <a:pt x="4909" y="20127"/>
                </a:moveTo>
                <a:lnTo>
                  <a:pt x="1473" y="16691"/>
                </a:lnTo>
                <a:lnTo>
                  <a:pt x="4909" y="16691"/>
                </a:lnTo>
                <a:cubicBezTo>
                  <a:pt x="4909" y="16691"/>
                  <a:pt x="4909" y="20127"/>
                  <a:pt x="4909" y="20127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16691"/>
                </a:lnTo>
                <a:lnTo>
                  <a:pt x="4909" y="21600"/>
                </a:lnTo>
                <a:lnTo>
                  <a:pt x="20618" y="21600"/>
                </a:lnTo>
                <a:cubicBezTo>
                  <a:pt x="21160" y="21600"/>
                  <a:pt x="21600" y="21161"/>
                  <a:pt x="21600" y="20618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4418" y="8836"/>
                </a:moveTo>
                <a:lnTo>
                  <a:pt x="17182" y="8836"/>
                </a:lnTo>
                <a:cubicBezTo>
                  <a:pt x="17453" y="8836"/>
                  <a:pt x="17673" y="8617"/>
                  <a:pt x="17673" y="8345"/>
                </a:cubicBezTo>
                <a:cubicBezTo>
                  <a:pt x="17673" y="8075"/>
                  <a:pt x="17453" y="7855"/>
                  <a:pt x="17182" y="7855"/>
                </a:cubicBezTo>
                <a:lnTo>
                  <a:pt x="4418" y="7855"/>
                </a:lnTo>
                <a:cubicBezTo>
                  <a:pt x="4147" y="7855"/>
                  <a:pt x="3927" y="8075"/>
                  <a:pt x="3927" y="8345"/>
                </a:cubicBezTo>
                <a:cubicBezTo>
                  <a:pt x="3927" y="8617"/>
                  <a:pt x="4147" y="8836"/>
                  <a:pt x="4418" y="8836"/>
                </a:cubicBezTo>
                <a:moveTo>
                  <a:pt x="4418" y="5891"/>
                </a:moveTo>
                <a:lnTo>
                  <a:pt x="10309" y="5891"/>
                </a:lnTo>
                <a:cubicBezTo>
                  <a:pt x="10580" y="5891"/>
                  <a:pt x="10800" y="5672"/>
                  <a:pt x="10800" y="5400"/>
                </a:cubicBezTo>
                <a:cubicBezTo>
                  <a:pt x="10800" y="5129"/>
                  <a:pt x="10580" y="4909"/>
                  <a:pt x="10309" y="4909"/>
                </a:cubicBezTo>
                <a:lnTo>
                  <a:pt x="4418" y="4909"/>
                </a:lnTo>
                <a:cubicBezTo>
                  <a:pt x="4147" y="4909"/>
                  <a:pt x="3927" y="5129"/>
                  <a:pt x="3927" y="5400"/>
                </a:cubicBezTo>
                <a:cubicBezTo>
                  <a:pt x="3927" y="5672"/>
                  <a:pt x="4147" y="5891"/>
                  <a:pt x="4418" y="58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/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B9DE3B62-669D-4DE9-8207-1804A959DE2E}"/>
              </a:ext>
            </a:extLst>
          </p:cNvPr>
          <p:cNvSpPr txBox="1"/>
          <p:nvPr/>
        </p:nvSpPr>
        <p:spPr>
          <a:xfrm>
            <a:off x="2769054" y="2294532"/>
            <a:ext cx="3684814" cy="17727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 err="1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Instellen</a:t>
            </a:r>
            <a:r>
              <a:rPr lang="en-US" sz="3600" dirty="0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3600" dirty="0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van de </a:t>
            </a:r>
            <a:r>
              <a:rPr lang="en-US" sz="3600" dirty="0" err="1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standaard</a:t>
            </a:r>
            <a:r>
              <a:rPr lang="en-US" sz="3600" dirty="0">
                <a:latin typeface="Segoe UI" panose="020B0502040204020203" pitchFamily="34" charset="0"/>
                <a:ea typeface="Titillium Light" charset="0"/>
                <a:cs typeface="Segoe UI" panose="020B0502040204020203" pitchFamily="34" charset="0"/>
              </a:rPr>
              <a:t> fonts</a:t>
            </a:r>
          </a:p>
          <a:p>
            <a:pPr>
              <a:lnSpc>
                <a:spcPct val="80000"/>
              </a:lnSpc>
            </a:pPr>
            <a:endParaRPr lang="en-US" sz="3600" dirty="0">
              <a:latin typeface="Segoe UI" panose="020B0502040204020203" pitchFamily="34" charset="0"/>
              <a:ea typeface="Titillium Light" charset="0"/>
              <a:cs typeface="Segoe UI" panose="020B0502040204020203" pitchFamily="34" charset="0"/>
            </a:endParaRPr>
          </a:p>
        </p:txBody>
      </p:sp>
      <p:cxnSp>
        <p:nvCxnSpPr>
          <p:cNvPr id="28" name="Straight Connector 8">
            <a:extLst>
              <a:ext uri="{FF2B5EF4-FFF2-40B4-BE49-F238E27FC236}">
                <a16:creationId xmlns:a16="http://schemas.microsoft.com/office/drawing/2014/main" id="{3CA4BC5B-C6A9-4F4A-8991-03AC2CA77A82}"/>
              </a:ext>
            </a:extLst>
          </p:cNvPr>
          <p:cNvCxnSpPr/>
          <p:nvPr/>
        </p:nvCxnSpPr>
        <p:spPr>
          <a:xfrm>
            <a:off x="2769054" y="3795384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5">
            <a:extLst>
              <a:ext uri="{FF2B5EF4-FFF2-40B4-BE49-F238E27FC236}">
                <a16:creationId xmlns:a16="http://schemas.microsoft.com/office/drawing/2014/main" id="{D0106AAD-C2E1-49A2-849A-F2468F4B7F48}"/>
              </a:ext>
            </a:extLst>
          </p:cNvPr>
          <p:cNvSpPr txBox="1"/>
          <p:nvPr/>
        </p:nvSpPr>
        <p:spPr>
          <a:xfrm>
            <a:off x="2769054" y="4050274"/>
            <a:ext cx="2628900" cy="79656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De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standaard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fonts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zijn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de standard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lettertypes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die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gebruikt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worden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voor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titels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en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tekst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32" name="Afbeelding 31">
            <a:extLst>
              <a:ext uri="{FF2B5EF4-FFF2-40B4-BE49-F238E27FC236}">
                <a16:creationId xmlns:a16="http://schemas.microsoft.com/office/drawing/2014/main" id="{A14219A9-FF2E-4E42-8BE0-53C1B5E7A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56" y="1868695"/>
            <a:ext cx="5041769" cy="3120611"/>
          </a:xfrm>
          <a:prstGeom prst="rect">
            <a:avLst/>
          </a:prstGeom>
        </p:spPr>
      </p:pic>
      <p:sp>
        <p:nvSpPr>
          <p:cNvPr id="36" name="TextBox 13">
            <a:extLst>
              <a:ext uri="{FF2B5EF4-FFF2-40B4-BE49-F238E27FC236}">
                <a16:creationId xmlns:a16="http://schemas.microsoft.com/office/drawing/2014/main" id="{9BF7D5E2-FD85-49CC-BB13-85260CA7558C}"/>
              </a:ext>
            </a:extLst>
          </p:cNvPr>
          <p:cNvSpPr txBox="1"/>
          <p:nvPr/>
        </p:nvSpPr>
        <p:spPr>
          <a:xfrm>
            <a:off x="2769054" y="2043976"/>
            <a:ext cx="175437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b="1" spc="2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Fonts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7919507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FCJVzDdW"/>
  <p:tag name="ARTICULATE_DESIGN_ID_KANTOORTHEMA" val="oks2eU6Q"/>
  <p:tag name="ARTICULATE_PROJECT_OPEN" val="0"/>
  <p:tag name="ARTICULATE_SLIDE_COUNT" val="2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Kantoorthema">
  <a:themeElements>
    <a:clrScheme name="TCC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00ADEF"/>
      </a:accent1>
      <a:accent2>
        <a:srgbClr val="1B3F95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00ADEF"/>
      </a:hlink>
      <a:folHlink>
        <a:srgbClr val="00ADE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gradFill>
          <a:gsLst>
            <a:gs pos="0">
              <a:schemeClr val="accent1"/>
            </a:gs>
            <a:gs pos="100000">
              <a:schemeClr val="accent2"/>
            </a:gs>
          </a:gsLst>
          <a:lin ang="2700000" scaled="0"/>
        </a:gradFill>
        <a:ln>
          <a:noFill/>
        </a:ln>
      </a:spPr>
      <a:bodyPr lIns="0" tIns="0" rIns="0" bIns="0"/>
      <a:lstStyle>
        <a:defPPr>
          <a:defRPr/>
        </a:defPPr>
      </a:lstStyle>
    </a:spDef>
    <a:lnDef>
      <a:spPr>
        <a:ln w="25400"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plate TCC" id="{7FFB968F-0C93-4C50-BBEC-FCDF440985FE}" vid="{EB707B73-2DA7-4C4A-8E46-9D054BDDDD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TCC-TCCNB-007</Template>
  <TotalTime>0</TotalTime>
  <Words>887</Words>
  <Application>Microsoft Office PowerPoint</Application>
  <PresentationFormat>Breedbeeld</PresentationFormat>
  <Paragraphs>200</Paragraphs>
  <Slides>23</Slides>
  <Notes>1</Notes>
  <HiddenSlides>1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NeoTech</vt:lpstr>
      <vt:lpstr>Segoe UI</vt:lpstr>
      <vt:lpstr>Titillium</vt:lpstr>
      <vt:lpstr>Titillium Light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Onderdelen van een Template</vt:lpstr>
      <vt:lpstr>PowerPoint-presentatie</vt:lpstr>
      <vt:lpstr>Kleurenschema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Aan de slag met …..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Davy Rietveld</dc:creator>
  <cp:lastModifiedBy>Davy Rietveld</cp:lastModifiedBy>
  <cp:revision>7</cp:revision>
  <dcterms:created xsi:type="dcterms:W3CDTF">2018-10-31T12:52:18Z</dcterms:created>
  <dcterms:modified xsi:type="dcterms:W3CDTF">2018-11-09T14:18:22Z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4CF4DA1E-8612-463F-AB66-BC243F1BBB3F</vt:lpwstr>
  </property>
  <property fmtid="{D5CDD505-2E9C-101B-9397-08002B2CF9AE}" pid="3" name="ArticulatePath">
    <vt:lpwstr>Power-Powerpoint Template</vt:lpwstr>
  </property>
</Properties>
</file>